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handoutMasterIdLst>
    <p:handoutMasterId r:id="rId6"/>
  </p:handoutMasterIdLst>
  <p:sldIdLst>
    <p:sldId id="257" r:id="rId2"/>
    <p:sldId id="258" r:id="rId3"/>
    <p:sldId id="259" r:id="rId4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etup2019" initials="s" lastIdx="1" clrIdx="0">
    <p:extLst>
      <p:ext uri="{19B8F6BF-5375-455C-9EA6-DF929625EA0E}">
        <p15:presenceInfo xmlns:p15="http://schemas.microsoft.com/office/powerpoint/2012/main" userId="setup2019" providerId="None"/>
      </p:ext>
    </p:extLst>
  </p:cmAuthor>
  <p:cmAuthor id="3" name="Shideler, Dave" initials="SD" lastIdx="5" clrIdx="1">
    <p:extLst>
      <p:ext uri="{19B8F6BF-5375-455C-9EA6-DF929625EA0E}">
        <p15:presenceInfo xmlns:p15="http://schemas.microsoft.com/office/powerpoint/2012/main" userId="S-1-5-21-321074259-2410434457-2231178854-197265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00" autoAdjust="0"/>
    <p:restoredTop sz="73253" autoAdjust="0"/>
  </p:normalViewPr>
  <p:slideViewPr>
    <p:cSldViewPr snapToGrid="0">
      <p:cViewPr varScale="1">
        <p:scale>
          <a:sx n="116" d="100"/>
          <a:sy n="116" d="100"/>
        </p:scale>
        <p:origin x="102" y="426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74" d="100"/>
          <a:sy n="74" d="100"/>
        </p:scale>
        <p:origin x="2682" y="5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commentAuthors" Target="commentAuthor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11" Type="http://schemas.openxmlformats.org/officeDocument/2006/relationships/tableStyles" Target="tableStyles.xml"/><Relationship Id="rId5" Type="http://schemas.openxmlformats.org/officeDocument/2006/relationships/notesMaster" Target="notesMasters/notesMaster1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2872DE18-C853-44CF-B85B-1AFC6E64AADC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CBD8627-AF04-4B96-AE2F-EE4C3891D850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95A68CD4-ED41-4903-A086-3B0E16C7A0B9}" type="datetimeFigureOut">
              <a:rPr lang="en-US" smtClean="0"/>
              <a:t>10/9/2023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B6F5514-AA56-4A8B-B181-AAF6D945A41B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7EF970A-ABFD-437A-A9F6-8AC65DC7D585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59A62CF-180C-4594-8E41-D7A7DFFFA5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840903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FEC51B66-AC6A-47AE-9197-AA4E9A628604}" type="datetimeFigureOut">
              <a:rPr lang="en-US" smtClean="0"/>
              <a:t>10/9/2023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94FCD8C5-1069-4419-9727-FB829CB565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4986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bg>
      <p:bgPr>
        <a:gradFill flip="none" rotWithShape="1">
          <a:gsLst>
            <a:gs pos="99000">
              <a:schemeClr val="accent1">
                <a:lumMod val="75000"/>
              </a:schemeClr>
            </a:gs>
            <a:gs pos="54000">
              <a:schemeClr val="bg1">
                <a:alpha val="93000"/>
              </a:schemeClr>
            </a:gs>
            <a:gs pos="12000">
              <a:schemeClr val="bg1">
                <a:alpha val="96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848640"/>
            <a:ext cx="9144000" cy="764479"/>
          </a:xfr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56563" y="417210"/>
            <a:ext cx="6678874" cy="3900790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0D583250-0613-451E-85F8-6AD8EE448BDD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0466" y="261053"/>
            <a:ext cx="1532230" cy="620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61054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442575D-97EF-4529-946D-698D565B90C8}" type="datetimeFigureOut">
              <a:rPr lang="en-US" smtClean="0"/>
              <a:t>10/9/2023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5D17A6D-25BD-478F-B17E-88D5767A5B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76163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7743769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786810"/>
            <a:ext cx="12192000" cy="127653"/>
          </a:xfrm>
          <a:prstGeom prst="rect">
            <a:avLst/>
          </a:prstGeom>
          <a:gradFill flip="none" rotWithShape="1">
            <a:gsLst>
              <a:gs pos="28000">
                <a:srgbClr val="00ABD6"/>
              </a:gs>
              <a:gs pos="100000">
                <a:schemeClr val="bg1">
                  <a:alpha val="96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532989"/>
            <a:ext cx="10515600" cy="1249219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2004318" y="3914462"/>
            <a:ext cx="10187681" cy="143749"/>
          </a:xfrm>
          <a:prstGeom prst="rect">
            <a:avLst/>
          </a:prstGeom>
          <a:gradFill>
            <a:gsLst>
              <a:gs pos="29000">
                <a:srgbClr val="FCB040"/>
              </a:gs>
              <a:gs pos="100000">
                <a:schemeClr val="bg1">
                  <a:alpha val="96000"/>
                </a:schemeClr>
              </a:gs>
            </a:gsLst>
            <a:lin ang="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3578087" y="4058212"/>
            <a:ext cx="8613913" cy="137160"/>
          </a:xfrm>
          <a:prstGeom prst="rect">
            <a:avLst/>
          </a:prstGeom>
          <a:gradFill>
            <a:gsLst>
              <a:gs pos="30000">
                <a:srgbClr val="00ABD6"/>
              </a:gs>
              <a:gs pos="100000">
                <a:schemeClr val="bg1">
                  <a:alpha val="96000"/>
                </a:schemeClr>
              </a:gs>
            </a:gsLst>
            <a:lin ang="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23264" y="252122"/>
            <a:ext cx="2232384" cy="12781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51405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389708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389708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5710653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2064419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442575D-97EF-4529-946D-698D565B90C8}" type="datetimeFigureOut">
              <a:rPr lang="en-US" smtClean="0"/>
              <a:t>10/9/2023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5D17A6D-25BD-478F-B17E-88D5767A5B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64423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442575D-97EF-4529-946D-698D565B90C8}" type="datetimeFigureOut">
              <a:rPr lang="en-US" smtClean="0"/>
              <a:t>10/9/2023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5D17A6D-25BD-478F-B17E-88D5767A5B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94111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442575D-97EF-4529-946D-698D565B90C8}" type="datetimeFigureOut">
              <a:rPr lang="en-US" smtClean="0"/>
              <a:t>10/9/2023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5D17A6D-25BD-478F-B17E-88D5767A5B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96590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442575D-97EF-4529-946D-698D565B90C8}" type="datetimeFigureOut">
              <a:rPr lang="en-US" smtClean="0"/>
              <a:t>10/9/2023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5D17A6D-25BD-478F-B17E-88D5767A5B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14553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28866" y="208261"/>
            <a:ext cx="1116827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8866" y="1676538"/>
            <a:ext cx="11168273" cy="356102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83952" y="227729"/>
            <a:ext cx="2281152" cy="1306095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 rot="5400000">
            <a:off x="-2655741" y="2800847"/>
            <a:ext cx="5784574" cy="182880"/>
          </a:xfrm>
          <a:prstGeom prst="rect">
            <a:avLst/>
          </a:prstGeom>
          <a:gradFill>
            <a:gsLst>
              <a:gs pos="29000">
                <a:srgbClr val="FCB040"/>
              </a:gs>
              <a:gs pos="100000">
                <a:schemeClr val="bg1">
                  <a:alpha val="96000"/>
                </a:schemeClr>
              </a:gs>
            </a:gsLst>
            <a:lin ang="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 rot="5400000">
            <a:off x="-2143213" y="2468880"/>
            <a:ext cx="5120640" cy="182880"/>
          </a:xfrm>
          <a:prstGeom prst="rect">
            <a:avLst/>
          </a:prstGeom>
          <a:gradFill>
            <a:gsLst>
              <a:gs pos="30000">
                <a:srgbClr val="00ABD6"/>
              </a:gs>
              <a:gs pos="100000">
                <a:schemeClr val="bg1">
                  <a:alpha val="96000"/>
                </a:schemeClr>
              </a:gs>
            </a:gsLst>
            <a:lin ang="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58586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9F5AA4B2-7DF8-4020-B670-B4519B065CD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>
                <a:solidFill>
                  <a:schemeClr val="accent3"/>
                </a:solidFill>
              </a:rPr>
              <a:t>Title of Presentation</a:t>
            </a:r>
          </a:p>
        </p:txBody>
      </p:sp>
    </p:spTree>
    <p:extLst>
      <p:ext uri="{BB962C8B-B14F-4D97-AF65-F5344CB8AC3E}">
        <p14:creationId xmlns:p14="http://schemas.microsoft.com/office/powerpoint/2010/main" val="42035281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AFFC8B-036E-40CD-9D33-52F10354FC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3"/>
                </a:solidFill>
              </a:rPr>
              <a:t>Slide Title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3F90D2CF-D223-4B6E-8378-8595CD0FC7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>
                <a:solidFill>
                  <a:schemeClr val="accent1"/>
                </a:solidFill>
              </a:rPr>
              <a:t>Text</a:t>
            </a:r>
            <a:r>
              <a:rPr lang="en-US" b="1" dirty="0"/>
              <a:t> </a:t>
            </a:r>
            <a:r>
              <a:rPr lang="en-US" b="1" dirty="0">
                <a:solidFill>
                  <a:schemeClr val="accent2"/>
                </a:solidFill>
              </a:rPr>
              <a:t>Example</a:t>
            </a:r>
          </a:p>
          <a:p>
            <a:r>
              <a:rPr lang="en-US" dirty="0">
                <a:solidFill>
                  <a:schemeClr val="accent4"/>
                </a:solidFill>
              </a:rPr>
              <a:t>Use any of the </a:t>
            </a:r>
            <a:r>
              <a:rPr lang="en-US" dirty="0">
                <a:solidFill>
                  <a:schemeClr val="accent1"/>
                </a:solidFill>
              </a:rPr>
              <a:t>theme</a:t>
            </a:r>
            <a:r>
              <a:rPr lang="en-US" dirty="0">
                <a:solidFill>
                  <a:schemeClr val="accent4"/>
                </a:solidFill>
              </a:rPr>
              <a:t> </a:t>
            </a:r>
            <a:r>
              <a:rPr lang="en-US" dirty="0">
                <a:solidFill>
                  <a:schemeClr val="accent2"/>
                </a:solidFill>
              </a:rPr>
              <a:t>colors</a:t>
            </a:r>
            <a:r>
              <a:rPr lang="en-US" dirty="0">
                <a:solidFill>
                  <a:schemeClr val="accent4"/>
                </a:solidFill>
              </a:rPr>
              <a:t> and 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s</a:t>
            </a:r>
            <a:r>
              <a:rPr lang="en-US" dirty="0">
                <a:solidFill>
                  <a:schemeClr val="accent1">
                    <a:lumMod val="40000"/>
                    <a:lumOff val="60000"/>
                  </a:schemeClr>
                </a:solidFill>
              </a:rPr>
              <a:t>h</a:t>
            </a:r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a</a:t>
            </a:r>
            <a:r>
              <a:rPr lang="en-US" dirty="0">
                <a:solidFill>
                  <a:schemeClr val="accent2">
                    <a:lumMod val="50000"/>
                  </a:schemeClr>
                </a:solidFill>
              </a:rPr>
              <a:t>d</a:t>
            </a:r>
            <a:r>
              <a:rPr lang="en-US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e</a:t>
            </a:r>
            <a:r>
              <a:rPr lang="en-US" dirty="0">
                <a:solidFill>
                  <a:schemeClr val="accent4"/>
                </a:solidFill>
              </a:rPr>
              <a:t> </a:t>
            </a:r>
            <a:r>
              <a:rPr lang="en-US" dirty="0">
                <a:solidFill>
                  <a:schemeClr val="accent3">
                    <a:lumMod val="75000"/>
                  </a:schemeClr>
                </a:solidFill>
              </a:rPr>
              <a:t>v</a:t>
            </a:r>
            <a:r>
              <a:rPr lang="en-US" dirty="0">
                <a:solidFill>
                  <a:schemeClr val="accent3">
                    <a:lumMod val="60000"/>
                    <a:lumOff val="40000"/>
                  </a:schemeClr>
                </a:solidFill>
              </a:rPr>
              <a:t>a</a:t>
            </a:r>
            <a:r>
              <a:rPr lang="en-US" dirty="0">
                <a:solidFill>
                  <a:schemeClr val="accent3">
                    <a:lumMod val="40000"/>
                    <a:lumOff val="60000"/>
                  </a:schemeClr>
                </a:solidFill>
              </a:rPr>
              <a:t>r</a:t>
            </a:r>
            <a:r>
              <a:rPr lang="en-US" dirty="0">
                <a:solidFill>
                  <a:schemeClr val="accent4">
                    <a:lumMod val="75000"/>
                  </a:schemeClr>
                </a:solidFill>
              </a:rPr>
              <a:t>i</a:t>
            </a:r>
            <a:r>
              <a:rPr lang="en-US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a</a:t>
            </a:r>
            <a:r>
              <a:rPr lang="en-US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t</a:t>
            </a:r>
            <a:r>
              <a:rPr lang="en-US" dirty="0">
                <a:solidFill>
                  <a:schemeClr val="accent4"/>
                </a:solidFill>
              </a:rPr>
              <a:t>i</a:t>
            </a:r>
            <a:r>
              <a:rPr lang="en-US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o</a:t>
            </a:r>
            <a:r>
              <a:rPr lang="en-US" dirty="0">
                <a:solidFill>
                  <a:schemeClr val="accent4"/>
                </a:solidFill>
              </a:rPr>
              <a:t>ns included in the template</a:t>
            </a:r>
          </a:p>
          <a:p>
            <a:pPr lvl="1"/>
            <a:r>
              <a:rPr lang="en-US" dirty="0"/>
              <a:t>However, keep in mind that contrast is best for readability.</a:t>
            </a:r>
          </a:p>
        </p:txBody>
      </p:sp>
    </p:spTree>
    <p:extLst>
      <p:ext uri="{BB962C8B-B14F-4D97-AF65-F5344CB8AC3E}">
        <p14:creationId xmlns:p14="http://schemas.microsoft.com/office/powerpoint/2010/main" val="24548829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4F45EA-C55E-4406-9CB6-F7EF9A262F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Slide Titles can be any theme color</a:t>
            </a:r>
          </a:p>
        </p:txBody>
      </p:sp>
    </p:spTree>
    <p:extLst>
      <p:ext uri="{BB962C8B-B14F-4D97-AF65-F5344CB8AC3E}">
        <p14:creationId xmlns:p14="http://schemas.microsoft.com/office/powerpoint/2010/main" val="1350452708"/>
      </p:ext>
    </p:extLst>
  </p:cSld>
  <p:clrMapOvr>
    <a:masterClrMapping/>
  </p:clrMapOvr>
</p:sld>
</file>

<file path=ppt/theme/theme1.xml><?xml version="1.0" encoding="utf-8"?>
<a:theme xmlns:a="http://schemas.openxmlformats.org/drawingml/2006/main" name="Theme1">
  <a:themeElements>
    <a:clrScheme name="CREATE BRIDGES">
      <a:dk1>
        <a:sysClr val="windowText" lastClr="000000"/>
      </a:dk1>
      <a:lt1>
        <a:sysClr val="window" lastClr="FFFFFF"/>
      </a:lt1>
      <a:dk2>
        <a:srgbClr val="7F7F7F"/>
      </a:dk2>
      <a:lt2>
        <a:srgbClr val="DFE3E5"/>
      </a:lt2>
      <a:accent1>
        <a:srgbClr val="00ADDC"/>
      </a:accent1>
      <a:accent2>
        <a:srgbClr val="FBB040"/>
      </a:accent2>
      <a:accent3>
        <a:srgbClr val="2683C6"/>
      </a:accent3>
      <a:accent4>
        <a:srgbClr val="7F7F7F"/>
      </a:accent4>
      <a:accent5>
        <a:srgbClr val="BFBFBF"/>
      </a:accent5>
      <a:accent6>
        <a:srgbClr val="D8D8D8"/>
      </a:accent6>
      <a:hlink>
        <a:srgbClr val="00ADDC"/>
      </a:hlink>
      <a:folHlink>
        <a:srgbClr val="2683C6"/>
      </a:folHlink>
    </a:clrScheme>
    <a:fontScheme name="Gill Sans MT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heme1" id="{365A5541-77AB-49E0-AC96-050213DBEB7F}" vid="{4C08B388-F15E-4971-98CF-A0FC253C63E8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Theme1</Template>
  <TotalTime>1563</TotalTime>
  <Words>39</Words>
  <Application>Microsoft Office PowerPoint</Application>
  <PresentationFormat>Widescreen</PresentationFormat>
  <Paragraphs>6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Gill Sans MT</vt:lpstr>
      <vt:lpstr>Theme1</vt:lpstr>
      <vt:lpstr>PowerPoint Presentation</vt:lpstr>
      <vt:lpstr>Slide Title</vt:lpstr>
      <vt:lpstr>Slide Titles can be any theme color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kes434</dc:creator>
  <cp:lastModifiedBy>Langford, Grace</cp:lastModifiedBy>
  <cp:revision>64</cp:revision>
  <cp:lastPrinted>2020-01-30T17:53:02Z</cp:lastPrinted>
  <dcterms:created xsi:type="dcterms:W3CDTF">2018-11-29T19:52:24Z</dcterms:created>
  <dcterms:modified xsi:type="dcterms:W3CDTF">2023-10-09T18:06:53Z</dcterms:modified>
</cp:coreProperties>
</file>