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2"/>
    <p:sldId id="258" r:id="rId3"/>
    <p:sldId id="259" r:id="rId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tup2019" initials="s" lastIdx="1" clrIdx="0">
    <p:extLst>
      <p:ext uri="{19B8F6BF-5375-455C-9EA6-DF929625EA0E}">
        <p15:presenceInfo xmlns:p15="http://schemas.microsoft.com/office/powerpoint/2012/main" userId="setup2019" providerId="None"/>
      </p:ext>
    </p:extLst>
  </p:cmAuthor>
  <p:cmAuthor id="3" name="Shideler, Dave" initials="SD" lastIdx="5" clrIdx="1">
    <p:extLst>
      <p:ext uri="{19B8F6BF-5375-455C-9EA6-DF929625EA0E}">
        <p15:presenceInfo xmlns:p15="http://schemas.microsoft.com/office/powerpoint/2012/main" userId="S-1-5-21-321074259-2410434457-2231178854-1972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73253" autoAdjust="0"/>
  </p:normalViewPr>
  <p:slideViewPr>
    <p:cSldViewPr snapToGrid="0">
      <p:cViewPr varScale="1">
        <p:scale>
          <a:sx n="86" d="100"/>
          <a:sy n="86" d="100"/>
        </p:scale>
        <p:origin x="108" y="1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74" d="100"/>
          <a:sy n="74" d="100"/>
        </p:scale>
        <p:origin x="268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872DE18-C853-44CF-B85B-1AFC6E64AA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BD8627-AF04-4B96-AE2F-EE4C3891D85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5A68CD4-ED41-4903-A086-3B0E16C7A0B9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6F5514-AA56-4A8B-B181-AAF6D945A41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EF970A-ABFD-437A-A9F6-8AC65DC7D5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9A62CF-180C-4594-8E41-D7A7DFFFA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4090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EC51B66-AC6A-47AE-9197-AA4E9A628604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4FCD8C5-1069-4419-9727-FB829CB56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98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flip="none" rotWithShape="1">
          <a:gsLst>
            <a:gs pos="99000">
              <a:schemeClr val="accent1">
                <a:lumMod val="75000"/>
              </a:schemeClr>
            </a:gs>
            <a:gs pos="54000">
              <a:schemeClr val="bg1">
                <a:alpha val="93000"/>
              </a:schemeClr>
            </a:gs>
            <a:gs pos="12000">
              <a:schemeClr val="bg1">
                <a:alpha val="96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48640"/>
            <a:ext cx="9144000" cy="764479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563" y="417210"/>
            <a:ext cx="6678874" cy="390079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D583250-0613-451E-85F8-6AD8EE448BD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466" y="261053"/>
            <a:ext cx="1532230" cy="62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105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42575D-97EF-4529-946D-698D565B90C8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D17A6D-25BD-478F-B17E-88D5767A5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616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437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786810"/>
            <a:ext cx="12192000" cy="127653"/>
          </a:xfrm>
          <a:prstGeom prst="rect">
            <a:avLst/>
          </a:prstGeom>
          <a:gradFill flip="none" rotWithShape="1">
            <a:gsLst>
              <a:gs pos="28000">
                <a:srgbClr val="00ABD6"/>
              </a:gs>
              <a:gs pos="100000">
                <a:schemeClr val="bg1">
                  <a:alpha val="96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32989"/>
            <a:ext cx="10515600" cy="1249219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004318" y="3914462"/>
            <a:ext cx="10187681" cy="143749"/>
          </a:xfrm>
          <a:prstGeom prst="rect">
            <a:avLst/>
          </a:prstGeom>
          <a:gradFill>
            <a:gsLst>
              <a:gs pos="29000">
                <a:srgbClr val="FCB040"/>
              </a:gs>
              <a:gs pos="100000">
                <a:schemeClr val="bg1">
                  <a:alpha val="96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78087" y="4058212"/>
            <a:ext cx="8613913" cy="137160"/>
          </a:xfrm>
          <a:prstGeom prst="rect">
            <a:avLst/>
          </a:prstGeom>
          <a:gradFill>
            <a:gsLst>
              <a:gs pos="30000">
                <a:srgbClr val="00ABD6"/>
              </a:gs>
              <a:gs pos="100000">
                <a:schemeClr val="bg1">
                  <a:alpha val="96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3264" y="252122"/>
            <a:ext cx="2232384" cy="1278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140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8970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8970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71065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06441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42575D-97EF-4529-946D-698D565B90C8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D17A6D-25BD-478F-B17E-88D5767A5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44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42575D-97EF-4529-946D-698D565B90C8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D17A6D-25BD-478F-B17E-88D5767A5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411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42575D-97EF-4529-946D-698D565B90C8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D17A6D-25BD-478F-B17E-88D5767A5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5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42575D-97EF-4529-946D-698D565B90C8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D17A6D-25BD-478F-B17E-88D5767A5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455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8866" y="208261"/>
            <a:ext cx="1116827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8866" y="1676538"/>
            <a:ext cx="11168273" cy="35610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3952" y="227729"/>
            <a:ext cx="2281152" cy="130609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 rot="5400000">
            <a:off x="-2655741" y="2800847"/>
            <a:ext cx="5784574" cy="182880"/>
          </a:xfrm>
          <a:prstGeom prst="rect">
            <a:avLst/>
          </a:prstGeom>
          <a:gradFill>
            <a:gsLst>
              <a:gs pos="29000">
                <a:srgbClr val="FCB040"/>
              </a:gs>
              <a:gs pos="100000">
                <a:schemeClr val="bg1">
                  <a:alpha val="96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5400000">
            <a:off x="-2143213" y="2468880"/>
            <a:ext cx="5120640" cy="182880"/>
          </a:xfrm>
          <a:prstGeom prst="rect">
            <a:avLst/>
          </a:prstGeom>
          <a:gradFill>
            <a:gsLst>
              <a:gs pos="30000">
                <a:srgbClr val="00ABD6"/>
              </a:gs>
              <a:gs pos="100000">
                <a:schemeClr val="bg1">
                  <a:alpha val="96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858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F5AA4B2-7DF8-4020-B670-B4519B065C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528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FFC8B-036E-40CD-9D33-52F10354F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41C72-187C-4200-B842-4BD599F64A2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0B6E1A-E65A-4969-9907-57A5D94EFE4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882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F45EA-C55E-4406-9CB6-F7EF9A262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452708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REATE BRIDGES">
      <a:dk1>
        <a:sysClr val="windowText" lastClr="000000"/>
      </a:dk1>
      <a:lt1>
        <a:sysClr val="window" lastClr="FFFFFF"/>
      </a:lt1>
      <a:dk2>
        <a:srgbClr val="7F7F7F"/>
      </a:dk2>
      <a:lt2>
        <a:srgbClr val="DFE3E5"/>
      </a:lt2>
      <a:accent1>
        <a:srgbClr val="00ADDC"/>
      </a:accent1>
      <a:accent2>
        <a:srgbClr val="FBB040"/>
      </a:accent2>
      <a:accent3>
        <a:srgbClr val="2683C6"/>
      </a:accent3>
      <a:accent4>
        <a:srgbClr val="7F7F7F"/>
      </a:accent4>
      <a:accent5>
        <a:srgbClr val="BFBFBF"/>
      </a:accent5>
      <a:accent6>
        <a:srgbClr val="D8D8D8"/>
      </a:accent6>
      <a:hlink>
        <a:srgbClr val="00ADDC"/>
      </a:hlink>
      <a:folHlink>
        <a:srgbClr val="2683C6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65A5541-77AB-49E0-AC96-050213DBEB7F}" vid="{4C08B388-F15E-4971-98CF-A0FC253C63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1470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Gill Sans MT</vt:lpstr>
      <vt:lpstr>Theme1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kes434</dc:creator>
  <cp:lastModifiedBy>Langford, Grace</cp:lastModifiedBy>
  <cp:revision>61</cp:revision>
  <cp:lastPrinted>2020-01-30T17:53:02Z</cp:lastPrinted>
  <dcterms:created xsi:type="dcterms:W3CDTF">2018-11-29T19:52:24Z</dcterms:created>
  <dcterms:modified xsi:type="dcterms:W3CDTF">2023-09-06T17:19:38Z</dcterms:modified>
</cp:coreProperties>
</file>