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95" r:id="rId4"/>
  </p:sldMasterIdLst>
  <p:notesMasterIdLst>
    <p:notesMasterId r:id="rId16"/>
  </p:notesMasterIdLst>
  <p:handoutMasterIdLst>
    <p:handoutMasterId r:id="rId17"/>
  </p:handoutMasterIdLst>
  <p:sldIdLst>
    <p:sldId id="256" r:id="rId5"/>
    <p:sldId id="260" r:id="rId6"/>
    <p:sldId id="261" r:id="rId7"/>
    <p:sldId id="263" r:id="rId8"/>
    <p:sldId id="264" r:id="rId9"/>
    <p:sldId id="266" r:id="rId10"/>
    <p:sldId id="267" r:id="rId11"/>
    <p:sldId id="268" r:id="rId12"/>
    <p:sldId id="270" r:id="rId13"/>
    <p:sldId id="271" r:id="rId14"/>
    <p:sldId id="2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00B270"/>
    <a:srgbClr val="8996A0"/>
    <a:srgbClr val="FFA0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96" autoAdjust="0"/>
    <p:restoredTop sz="71613" autoAdjust="0"/>
  </p:normalViewPr>
  <p:slideViewPr>
    <p:cSldViewPr snapToGrid="0" snapToObjects="1">
      <p:cViewPr varScale="1">
        <p:scale>
          <a:sx n="57" d="100"/>
          <a:sy n="57" d="100"/>
        </p:scale>
        <p:origin x="546" y="72"/>
      </p:cViewPr>
      <p:guideLst>
        <p:guide orient="horz" pos="2160"/>
        <p:guide pos="3840"/>
      </p:guideLst>
    </p:cSldViewPr>
  </p:slideViewPr>
  <p:notesTextViewPr>
    <p:cViewPr>
      <p:scale>
        <a:sx n="3" d="2"/>
        <a:sy n="3" d="2"/>
      </p:scale>
      <p:origin x="0" y="0"/>
    </p:cViewPr>
  </p:notesTextViewPr>
  <p:notesViewPr>
    <p:cSldViewPr snapToGrid="0" snapToObjects="1">
      <p:cViewPr varScale="1">
        <p:scale>
          <a:sx n="165" d="100"/>
          <a:sy n="165" d="100"/>
        </p:scale>
        <p:origin x="508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4B2127-D2E8-1F47-8821-E5145926C81F}" type="datetimeFigureOut">
              <a:rPr lang="en-US" smtClean="0"/>
              <a:t>6/22/2022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D87FD1-716D-6A4C-ABAE-89C83AD9157F}" type="slidenum">
              <a:rPr lang="en-US" smtClean="0"/>
              <a:t>‹#›</a:t>
            </a:fld>
            <a:endParaRPr lang="en-US" dirty="0"/>
          </a:p>
        </p:txBody>
      </p:sp>
    </p:spTree>
    <p:extLst>
      <p:ext uri="{BB962C8B-B14F-4D97-AF65-F5344CB8AC3E}">
        <p14:creationId xmlns:p14="http://schemas.microsoft.com/office/powerpoint/2010/main" val="1861945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FCDE9D-C619-E845-B532-81956021FE4E}" type="datetimeFigureOut">
              <a:rPr lang="en-US" smtClean="0"/>
              <a:t>6/22/2022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1B7EF0-148D-B042-AF3A-A0484078F544}" type="slidenum">
              <a:rPr lang="en-US" smtClean="0"/>
              <a:t>‹#›</a:t>
            </a:fld>
            <a:endParaRPr lang="en-US" dirty="0"/>
          </a:p>
        </p:txBody>
      </p:sp>
    </p:spTree>
    <p:extLst>
      <p:ext uri="{BB962C8B-B14F-4D97-AF65-F5344CB8AC3E}">
        <p14:creationId xmlns:p14="http://schemas.microsoft.com/office/powerpoint/2010/main" val="5332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kyMtINvwKro"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VxcbppCX6R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A7F7D-44B0-4541-A59C-DFB7C5E97812}" type="slidenum">
              <a:rPr lang="id-ID" smtClean="0"/>
              <a:t>2</a:t>
            </a:fld>
            <a:endParaRPr lang="id-ID"/>
          </a:p>
        </p:txBody>
      </p:sp>
    </p:spTree>
    <p:extLst>
      <p:ext uri="{BB962C8B-B14F-4D97-AF65-F5344CB8AC3E}">
        <p14:creationId xmlns:p14="http://schemas.microsoft.com/office/powerpoint/2010/main" val="3678542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Instructions</a:t>
            </a:r>
          </a:p>
          <a:p>
            <a:r>
              <a:rPr lang="en-US" dirty="0"/>
              <a:t>Watch</a:t>
            </a:r>
            <a:r>
              <a:rPr lang="en-US" baseline="0" dirty="0"/>
              <a:t> the “Introduction to Teaching Technology” video</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Not all of us were born with technology. Trainers need to be aware that many of the adults they are working with are new to the digital world. Trainers need to have an understanding of motivating factors to engage older adults in adopting technology as well as some of the barriers for adoption.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Can you think of other motivating factors someone would what</a:t>
            </a:r>
            <a:r>
              <a:rPr lang="en-US" sz="1200" baseline="0" dirty="0"/>
              <a:t> to improve their technology skills?</a:t>
            </a:r>
            <a:r>
              <a:rPr lang="en-US" sz="1200" dirty="0"/>
              <a:t> </a:t>
            </a:r>
          </a:p>
          <a:p>
            <a:endParaRPr lang="en-US" dirty="0"/>
          </a:p>
          <a:p>
            <a:endParaRPr lang="en-US" dirty="0"/>
          </a:p>
          <a:p>
            <a:r>
              <a:rPr lang="en-US" dirty="0"/>
              <a:t>Materials</a:t>
            </a:r>
          </a:p>
          <a:p>
            <a:r>
              <a:rPr lang="en-US" dirty="0"/>
              <a:t>Laptop,</a:t>
            </a:r>
            <a:r>
              <a:rPr lang="en-US" baseline="0" dirty="0"/>
              <a:t> Speakers, Projector</a:t>
            </a:r>
          </a:p>
          <a:p>
            <a:endParaRPr lang="en-US" baseline="0" dirty="0"/>
          </a:p>
          <a:p>
            <a:r>
              <a:rPr lang="en-US" baseline="0" dirty="0"/>
              <a:t>YouTube Link:  </a:t>
            </a:r>
            <a:r>
              <a:rPr lang="en-US" sz="1200" u="sng" dirty="0">
                <a:solidFill>
                  <a:srgbClr val="1155CC"/>
                </a:solidFill>
                <a:effectLst/>
                <a:latin typeface="Arial" panose="020B0604020202020204" pitchFamily="34" charset="0"/>
                <a:ea typeface="Arial" panose="020B0604020202020204" pitchFamily="34" charset="0"/>
                <a:hlinkClick r:id="rId3"/>
              </a:rPr>
              <a:t>https://youtu.be/kyMtINvwKro</a:t>
            </a:r>
            <a:endParaRPr lang="en-US" dirty="0"/>
          </a:p>
          <a:p>
            <a:endParaRPr lang="en-US" dirty="0"/>
          </a:p>
          <a:p>
            <a:r>
              <a:rPr lang="en-US" dirty="0"/>
              <a:t>Handouts</a:t>
            </a:r>
          </a:p>
          <a:p>
            <a:endParaRPr lang="en-US" dirty="0"/>
          </a:p>
          <a:p>
            <a:endParaRPr lang="en-US" dirty="0"/>
          </a:p>
          <a:p>
            <a:r>
              <a:rPr lang="en-US" dirty="0"/>
              <a:t>Time allotted:  10</a:t>
            </a:r>
            <a:r>
              <a:rPr lang="en-US" baseline="0" dirty="0"/>
              <a:t> min</a:t>
            </a:r>
            <a:endParaRPr lang="en-US" dirty="0"/>
          </a:p>
          <a:p>
            <a:endParaRPr lang="en-US" dirty="0"/>
          </a:p>
        </p:txBody>
      </p:sp>
      <p:sp>
        <p:nvSpPr>
          <p:cNvPr id="4" name="Slide Number Placeholder 3"/>
          <p:cNvSpPr>
            <a:spLocks noGrp="1"/>
          </p:cNvSpPr>
          <p:nvPr>
            <p:ph type="sldNum" sz="quarter" idx="10"/>
          </p:nvPr>
        </p:nvSpPr>
        <p:spPr/>
        <p:txBody>
          <a:bodyPr/>
          <a:lstStyle/>
          <a:p>
            <a:fld id="{567A7F7D-44B0-4541-A59C-DFB7C5E97812}" type="slidenum">
              <a:rPr lang="id-ID" smtClean="0"/>
              <a:t>3</a:t>
            </a:fld>
            <a:endParaRPr lang="id-ID"/>
          </a:p>
        </p:txBody>
      </p:sp>
    </p:spTree>
    <p:extLst>
      <p:ext uri="{BB962C8B-B14F-4D97-AF65-F5344CB8AC3E}">
        <p14:creationId xmlns:p14="http://schemas.microsoft.com/office/powerpoint/2010/main" val="676535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Instructions</a:t>
            </a:r>
          </a:p>
          <a:p>
            <a:r>
              <a:rPr lang="en-US" dirty="0"/>
              <a:t>For this section of the orientation, we will work with a partner. We will work through a series of activities that require us to perform a variety of technology tasks while wearing simulation gear. </a:t>
            </a:r>
          </a:p>
          <a:p>
            <a:endParaRPr lang="en-US" dirty="0"/>
          </a:p>
          <a:p>
            <a:r>
              <a:rPr lang="en-US" dirty="0"/>
              <a:t>The simulation gear we will be wearing includes low vision simulators, hearing loss simulators, and gloves. We will also tape the index and middle fingers together on each hand to simulate joint stiffness a person with arthritis might experience. Cataracts refer to a clouding of the lens of our eye that can make seeing more difficult. </a:t>
            </a:r>
          </a:p>
          <a:p>
            <a:endParaRPr lang="en-US" dirty="0"/>
          </a:p>
          <a:p>
            <a:r>
              <a:rPr lang="en-US" dirty="0"/>
              <a:t>We have materials</a:t>
            </a:r>
            <a:r>
              <a:rPr lang="en-US" baseline="0" dirty="0"/>
              <a:t> at each table for the activities</a:t>
            </a:r>
            <a:r>
              <a:rPr lang="en-US" dirty="0"/>
              <a:t>. Many of the stations require the use of your personal cell phone or tablet so be sure to bring it with you. One partner will wear the simulation gear and the other partner will guide them through the stations. You will have 1 minute for each activity. After the first partner has completes their turn, you will switch roles. Are there any questions?</a:t>
            </a:r>
          </a:p>
          <a:p>
            <a:endParaRPr lang="en-US" dirty="0"/>
          </a:p>
          <a:p>
            <a:r>
              <a:rPr lang="en-US" dirty="0"/>
              <a:t>Materials</a:t>
            </a:r>
          </a:p>
          <a:p>
            <a:endParaRPr lang="en-US" dirty="0"/>
          </a:p>
          <a:p>
            <a:endParaRPr lang="en-US" dirty="0"/>
          </a:p>
          <a:p>
            <a:r>
              <a:rPr lang="en-US" dirty="0"/>
              <a:t>Handouts</a:t>
            </a:r>
          </a:p>
          <a:p>
            <a:endParaRPr lang="en-US" dirty="0"/>
          </a:p>
          <a:p>
            <a:endParaRPr lang="en-US" dirty="0"/>
          </a:p>
          <a:p>
            <a:r>
              <a:rPr lang="en-US" dirty="0"/>
              <a:t>Time allotted</a:t>
            </a:r>
          </a:p>
          <a:p>
            <a:endParaRPr lang="en-US" dirty="0"/>
          </a:p>
        </p:txBody>
      </p:sp>
      <p:sp>
        <p:nvSpPr>
          <p:cNvPr id="4" name="Slide Number Placeholder 3"/>
          <p:cNvSpPr>
            <a:spLocks noGrp="1"/>
          </p:cNvSpPr>
          <p:nvPr>
            <p:ph type="sldNum" sz="quarter" idx="10"/>
          </p:nvPr>
        </p:nvSpPr>
        <p:spPr/>
        <p:txBody>
          <a:bodyPr/>
          <a:lstStyle/>
          <a:p>
            <a:fld id="{567A7F7D-44B0-4541-A59C-DFB7C5E97812}" type="slidenum">
              <a:rPr lang="id-ID" smtClean="0"/>
              <a:t>4</a:t>
            </a:fld>
            <a:endParaRPr lang="id-ID"/>
          </a:p>
        </p:txBody>
      </p:sp>
    </p:spTree>
    <p:extLst>
      <p:ext uri="{BB962C8B-B14F-4D97-AF65-F5344CB8AC3E}">
        <p14:creationId xmlns:p14="http://schemas.microsoft.com/office/powerpoint/2010/main" val="3736010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Instructions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activity will demonstrate common vision problems in older adults.  For example, cataracts refer to a clouding of the lens of our eye that can make seeing more difficult.  Other issues may include glaucoma, macular degeneration, and diabetic retinopathy </a:t>
            </a:r>
            <a:endParaRPr lang="en-US" sz="1200" dirty="0">
              <a:latin typeface="Arial Regular" charset="0"/>
              <a:ea typeface="Arial Regular" charset="0"/>
              <a:cs typeface="Arial Regular" charset="0"/>
            </a:endParaRPr>
          </a:p>
          <a:p>
            <a:endParaRPr lang="en-US" dirty="0"/>
          </a:p>
          <a:p>
            <a:r>
              <a:rPr lang="en-US" dirty="0"/>
              <a:t>Display the Eye Chart on the computer Screen</a:t>
            </a:r>
            <a:r>
              <a:rPr lang="en-US" baseline="0" dirty="0"/>
              <a:t> or Print and place several around the room </a:t>
            </a:r>
            <a:endParaRPr lang="en-US" dirty="0"/>
          </a:p>
          <a:p>
            <a:endParaRPr lang="en-US" dirty="0"/>
          </a:p>
          <a:p>
            <a:r>
              <a:rPr lang="en-US" dirty="0"/>
              <a:t>Divide into pairs.  One</a:t>
            </a:r>
            <a:r>
              <a:rPr lang="en-US" baseline="0" dirty="0"/>
              <a:t> person wears the glasses. (Try different type of vision loss simulation)</a:t>
            </a:r>
          </a:p>
          <a:p>
            <a:endParaRPr lang="en-US" baseline="0" dirty="0"/>
          </a:p>
          <a:p>
            <a:r>
              <a:rPr lang="en-US" baseline="0" dirty="0"/>
              <a:t>Read the Eye Chart with the glasses on</a:t>
            </a:r>
          </a:p>
          <a:p>
            <a:endParaRPr lang="en-US" baseline="0" dirty="0"/>
          </a:p>
          <a:p>
            <a:r>
              <a:rPr lang="en-US" baseline="0" dirty="0"/>
              <a:t>Use Phone or Tablet to take a picture</a:t>
            </a:r>
          </a:p>
          <a:p>
            <a:endParaRPr lang="en-US" baseline="0" dirty="0"/>
          </a:p>
          <a:p>
            <a:r>
              <a:rPr lang="en-US" baseline="0" dirty="0"/>
              <a:t>Navigate to the 4-H Website in a browser</a:t>
            </a:r>
          </a:p>
          <a:p>
            <a:endParaRPr lang="en-US" baseline="0" dirty="0"/>
          </a:p>
          <a:p>
            <a:r>
              <a:rPr lang="en-US" baseline="0" dirty="0"/>
              <a:t>Let the other person in the pair wear the glasses and repeat the activities.  </a:t>
            </a:r>
            <a:endParaRPr lang="en-US" dirty="0"/>
          </a:p>
          <a:p>
            <a:endParaRPr lang="en-US" dirty="0"/>
          </a:p>
          <a:p>
            <a:r>
              <a:rPr lang="en-US" u="sng" dirty="0"/>
              <a:t>What are some adaptions you can</a:t>
            </a:r>
            <a:r>
              <a:rPr lang="en-US" u="sng" baseline="0" dirty="0"/>
              <a:t> make to counteract these issues when teaching technology?</a:t>
            </a:r>
            <a:r>
              <a:rPr lang="en-US" u="sng" dirty="0"/>
              <a:t> </a:t>
            </a:r>
          </a:p>
          <a:p>
            <a:endParaRPr lang="en-US" dirty="0"/>
          </a:p>
          <a:p>
            <a:r>
              <a:rPr lang="en-US" dirty="0"/>
              <a:t>Materials:</a:t>
            </a:r>
          </a:p>
          <a:p>
            <a:r>
              <a:rPr lang="en-US" dirty="0"/>
              <a:t>Low</a:t>
            </a:r>
            <a:r>
              <a:rPr lang="en-US" baseline="0" dirty="0"/>
              <a:t> Vision glasses  https://megadepot.com/product/eschenbach-c-simulator-kit-4-low-vision-simulator-kit?format=v&amp;p=ms&amp;source=ads&amp;gclid=CjwKCAiAgrfhBRA3EiwAnfF4tvrqlcMOnSVl-hWpnMXxr6vzwhi6GOSROU2ucA7jexqMf1ZBc2WuLBoC8c0QAvD_BwE </a:t>
            </a:r>
            <a:endParaRPr lang="en-US" dirty="0"/>
          </a:p>
          <a:p>
            <a:endParaRPr lang="en-US" dirty="0"/>
          </a:p>
          <a:p>
            <a:endParaRPr lang="en-US" dirty="0"/>
          </a:p>
          <a:p>
            <a:r>
              <a:rPr lang="en-US" dirty="0"/>
              <a:t>Handouts</a:t>
            </a:r>
          </a:p>
          <a:p>
            <a:endParaRPr lang="en-US" dirty="0"/>
          </a:p>
          <a:p>
            <a:r>
              <a:rPr lang="en-US" dirty="0"/>
              <a:t>Time allotted: 7</a:t>
            </a:r>
            <a:r>
              <a:rPr lang="en-US" baseline="0" dirty="0"/>
              <a:t> </a:t>
            </a:r>
            <a:r>
              <a:rPr lang="en-US" dirty="0"/>
              <a:t>min</a:t>
            </a:r>
          </a:p>
          <a:p>
            <a:endParaRPr lang="en-US" dirty="0"/>
          </a:p>
        </p:txBody>
      </p:sp>
      <p:sp>
        <p:nvSpPr>
          <p:cNvPr id="4" name="Slide Number Placeholder 3"/>
          <p:cNvSpPr>
            <a:spLocks noGrp="1"/>
          </p:cNvSpPr>
          <p:nvPr>
            <p:ph type="sldNum" sz="quarter" idx="10"/>
          </p:nvPr>
        </p:nvSpPr>
        <p:spPr/>
        <p:txBody>
          <a:bodyPr/>
          <a:lstStyle/>
          <a:p>
            <a:fld id="{567A7F7D-44B0-4541-A59C-DFB7C5E97812}" type="slidenum">
              <a:rPr lang="id-ID" smtClean="0"/>
              <a:t>5</a:t>
            </a:fld>
            <a:endParaRPr lang="id-ID"/>
          </a:p>
        </p:txBody>
      </p:sp>
    </p:spTree>
    <p:extLst>
      <p:ext uri="{BB962C8B-B14F-4D97-AF65-F5344CB8AC3E}">
        <p14:creationId xmlns:p14="http://schemas.microsoft.com/office/powerpoint/2010/main" val="3843329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activity will remind volunteers that hearing loss often accompanies aging. This impacts the volume of devices and the speaking volume of the technology coaches.</a:t>
            </a:r>
            <a:endParaRPr lang="en-US" sz="800" dirty="0">
              <a:solidFill>
                <a:schemeClr val="bg2">
                  <a:lumMod val="10000"/>
                </a:schemeClr>
              </a:solidFill>
              <a:latin typeface="Arial Regular" charset="0"/>
              <a:ea typeface="Arial Regular" charset="0"/>
              <a:cs typeface="Arial Regular" charset="0"/>
            </a:endParaRPr>
          </a:p>
          <a:p>
            <a:endParaRPr lang="en-US" dirty="0"/>
          </a:p>
          <a:p>
            <a:endParaRPr lang="en-US" dirty="0"/>
          </a:p>
          <a:p>
            <a:r>
              <a:rPr lang="en-US" dirty="0"/>
              <a:t>Instructions</a:t>
            </a:r>
          </a:p>
          <a:p>
            <a:endParaRPr lang="en-US" dirty="0"/>
          </a:p>
          <a:p>
            <a:r>
              <a:rPr lang="en-US" dirty="0"/>
              <a:t>Place</a:t>
            </a:r>
            <a:r>
              <a:rPr lang="en-US" baseline="0" dirty="0"/>
              <a:t> earplugs into ears</a:t>
            </a:r>
          </a:p>
          <a:p>
            <a:r>
              <a:rPr lang="en-US" baseline="0" dirty="0"/>
              <a:t>Play Video</a:t>
            </a:r>
            <a:endParaRPr lang="en-US" dirty="0"/>
          </a:p>
          <a:p>
            <a:r>
              <a:rPr lang="en-US" dirty="0"/>
              <a:t>At 15 seconds into the video a series of tones will play. </a:t>
            </a:r>
          </a:p>
          <a:p>
            <a:r>
              <a:rPr lang="en-US" dirty="0"/>
              <a:t>At this point, the audience will raise their hand and keep their hand up until they can no longer hear the tone.</a:t>
            </a:r>
          </a:p>
          <a:p>
            <a:endParaRPr lang="en-US" dirty="0"/>
          </a:p>
          <a:p>
            <a:r>
              <a:rPr lang="en-US" dirty="0"/>
              <a:t>Repeat without earplugs</a:t>
            </a:r>
          </a:p>
          <a:p>
            <a:endParaRPr lang="en-US" dirty="0"/>
          </a:p>
          <a:p>
            <a:endParaRPr lang="en-US" dirty="0"/>
          </a:p>
          <a:p>
            <a:r>
              <a:rPr lang="en-US" u="sng" dirty="0"/>
              <a:t>What are some adaptions you can</a:t>
            </a:r>
            <a:r>
              <a:rPr lang="en-US" u="sng" baseline="0" dirty="0"/>
              <a:t> make to counteract these issues when teaching technology?</a:t>
            </a:r>
            <a:r>
              <a:rPr lang="en-US" u="sng" dirty="0"/>
              <a:t> </a:t>
            </a:r>
          </a:p>
          <a:p>
            <a:endParaRPr lang="en-US" dirty="0"/>
          </a:p>
          <a:p>
            <a:endParaRPr lang="en-US" dirty="0"/>
          </a:p>
          <a:p>
            <a:endParaRPr lang="en-US" dirty="0"/>
          </a:p>
          <a:p>
            <a:r>
              <a:rPr lang="en-US" dirty="0"/>
              <a:t>Materials</a:t>
            </a:r>
          </a:p>
          <a:p>
            <a:r>
              <a:rPr lang="en-US" dirty="0"/>
              <a:t>Foam Earplugs Laptop,</a:t>
            </a:r>
            <a:r>
              <a:rPr lang="en-US" baseline="0" dirty="0"/>
              <a:t> Speakers, Projector</a:t>
            </a:r>
          </a:p>
          <a:p>
            <a:endParaRPr lang="en-US" baseline="0" dirty="0"/>
          </a:p>
          <a:p>
            <a:r>
              <a:rPr lang="en-US" baseline="0" dirty="0"/>
              <a:t>YouTube Link: </a:t>
            </a:r>
            <a:r>
              <a:rPr lang="en-US" sz="1200" u="sng" kern="1200" dirty="0">
                <a:solidFill>
                  <a:schemeClr val="tx1"/>
                </a:solidFill>
                <a:effectLst/>
                <a:latin typeface="+mn-lt"/>
                <a:ea typeface="+mn-ea"/>
                <a:cs typeface="+mn-cs"/>
                <a:hlinkClick r:id="rId3"/>
              </a:rPr>
              <a:t>https://youtu.be/VxcbppCX6Rk</a:t>
            </a:r>
            <a:endParaRPr lang="en-US" dirty="0"/>
          </a:p>
          <a:p>
            <a:endParaRPr lang="en-US" dirty="0"/>
          </a:p>
          <a:p>
            <a:r>
              <a:rPr lang="en-US" dirty="0"/>
              <a:t>Handouts</a:t>
            </a:r>
          </a:p>
          <a:p>
            <a:endParaRPr lang="en-US" dirty="0"/>
          </a:p>
          <a:p>
            <a:endParaRPr lang="en-US" dirty="0"/>
          </a:p>
          <a:p>
            <a:r>
              <a:rPr lang="en-US" dirty="0"/>
              <a:t>Time allotted: 5 Min</a:t>
            </a:r>
          </a:p>
          <a:p>
            <a:endParaRPr lang="en-US" dirty="0"/>
          </a:p>
        </p:txBody>
      </p:sp>
      <p:sp>
        <p:nvSpPr>
          <p:cNvPr id="4" name="Slide Number Placeholder 3"/>
          <p:cNvSpPr>
            <a:spLocks noGrp="1"/>
          </p:cNvSpPr>
          <p:nvPr>
            <p:ph type="sldNum" sz="quarter" idx="10"/>
          </p:nvPr>
        </p:nvSpPr>
        <p:spPr/>
        <p:txBody>
          <a:bodyPr/>
          <a:lstStyle/>
          <a:p>
            <a:fld id="{567A7F7D-44B0-4541-A59C-DFB7C5E97812}" type="slidenum">
              <a:rPr lang="id-ID" smtClean="0"/>
              <a:t>6</a:t>
            </a:fld>
            <a:endParaRPr lang="id-ID"/>
          </a:p>
        </p:txBody>
      </p:sp>
    </p:spTree>
    <p:extLst>
      <p:ext uri="{BB962C8B-B14F-4D97-AF65-F5344CB8AC3E}">
        <p14:creationId xmlns:p14="http://schemas.microsoft.com/office/powerpoint/2010/main" val="3866376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activity will help remind volunteers about the difficulty of performing technology tasks with the limited use of hands and fingers.  Older adults can experience arthritis or injury that inhibit their use of devices.  </a:t>
            </a:r>
            <a:r>
              <a:rPr lang="en-US" sz="1200" u="sng" dirty="0"/>
              <a:t>New</a:t>
            </a:r>
            <a:r>
              <a:rPr lang="en-US" sz="1200" u="sng" baseline="0" dirty="0"/>
              <a:t> users of technology may not be a proficient navigating touch screens or other input features.  Using your non-dominate hand and wearing gloves will let you experience what a new technology user might be like. </a:t>
            </a:r>
            <a:endParaRPr lang="en-US" sz="1200" u="sng" dirty="0"/>
          </a:p>
          <a:p>
            <a:endParaRPr lang="en-US" dirty="0"/>
          </a:p>
          <a:p>
            <a:endParaRPr lang="en-US" dirty="0"/>
          </a:p>
          <a:p>
            <a:r>
              <a:rPr lang="en-US" dirty="0"/>
              <a:t>Instructions</a:t>
            </a:r>
          </a:p>
          <a:p>
            <a:endParaRPr lang="en-US" dirty="0"/>
          </a:p>
          <a:p>
            <a:r>
              <a:rPr lang="en-US" dirty="0"/>
              <a:t>Place gloves on hand while typing a message on a keyboard</a:t>
            </a:r>
          </a:p>
          <a:p>
            <a:r>
              <a:rPr lang="en-US" dirty="0"/>
              <a:t>Tape index and middle fingers together to demonstrate stiffness of joints</a:t>
            </a:r>
          </a:p>
          <a:p>
            <a:endParaRPr lang="en-US" dirty="0"/>
          </a:p>
          <a:p>
            <a:r>
              <a:rPr lang="en-US" u="sng" dirty="0"/>
              <a:t>What are some adaptions you can</a:t>
            </a:r>
            <a:r>
              <a:rPr lang="en-US" u="sng" baseline="0" dirty="0"/>
              <a:t> make to counteract these issues when teaching technology?</a:t>
            </a:r>
            <a:r>
              <a:rPr lang="en-US" u="sng" dirty="0"/>
              <a:t> </a:t>
            </a:r>
          </a:p>
          <a:p>
            <a:endParaRPr lang="en-US" dirty="0"/>
          </a:p>
          <a:p>
            <a:endParaRPr lang="en-US" dirty="0"/>
          </a:p>
          <a:p>
            <a:r>
              <a:rPr lang="en-US" dirty="0"/>
              <a:t>Materials</a:t>
            </a:r>
          </a:p>
          <a:p>
            <a:r>
              <a:rPr lang="en-US" dirty="0"/>
              <a:t>Gloves</a:t>
            </a:r>
          </a:p>
          <a:p>
            <a:r>
              <a:rPr lang="en-US" dirty="0"/>
              <a:t>Masking Tape</a:t>
            </a:r>
          </a:p>
          <a:p>
            <a:r>
              <a:rPr lang="en-US" dirty="0"/>
              <a:t>Tablets or Phones or Laptops</a:t>
            </a:r>
          </a:p>
          <a:p>
            <a:endParaRPr lang="en-US" dirty="0"/>
          </a:p>
          <a:p>
            <a:endParaRPr lang="en-US" dirty="0"/>
          </a:p>
          <a:p>
            <a:r>
              <a:rPr lang="en-US" dirty="0"/>
              <a:t>Handouts</a:t>
            </a:r>
          </a:p>
          <a:p>
            <a:endParaRPr lang="en-US" dirty="0"/>
          </a:p>
          <a:p>
            <a:endParaRPr lang="en-US" dirty="0"/>
          </a:p>
          <a:p>
            <a:r>
              <a:rPr lang="en-US" dirty="0"/>
              <a:t>Time allotted:</a:t>
            </a:r>
            <a:r>
              <a:rPr lang="en-US" baseline="0" dirty="0"/>
              <a:t>  10 Min</a:t>
            </a:r>
            <a:endParaRPr lang="en-US" dirty="0"/>
          </a:p>
          <a:p>
            <a:endParaRPr lang="en-US" dirty="0"/>
          </a:p>
        </p:txBody>
      </p:sp>
      <p:sp>
        <p:nvSpPr>
          <p:cNvPr id="4" name="Slide Number Placeholder 3"/>
          <p:cNvSpPr>
            <a:spLocks noGrp="1"/>
          </p:cNvSpPr>
          <p:nvPr>
            <p:ph type="sldNum" sz="quarter" idx="10"/>
          </p:nvPr>
        </p:nvSpPr>
        <p:spPr/>
        <p:txBody>
          <a:bodyPr/>
          <a:lstStyle/>
          <a:p>
            <a:fld id="{567A7F7D-44B0-4541-A59C-DFB7C5E97812}" type="slidenum">
              <a:rPr lang="id-ID" smtClean="0"/>
              <a:t>7</a:t>
            </a:fld>
            <a:endParaRPr lang="id-ID"/>
          </a:p>
        </p:txBody>
      </p:sp>
    </p:spTree>
    <p:extLst>
      <p:ext uri="{BB962C8B-B14F-4D97-AF65-F5344CB8AC3E}">
        <p14:creationId xmlns:p14="http://schemas.microsoft.com/office/powerpoint/2010/main" val="778087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activity is designed to remind volunteers about the significant amount of vocabulary associated with technology. Why this matters is because some words have meanings completely unrelated to technology. This can make learning more difficult for some adult learners.</a:t>
            </a:r>
            <a:endParaRPr lang="en-US" sz="800" dirty="0">
              <a:latin typeface="Arial Regular" charset="0"/>
              <a:ea typeface="Arial Regular" charset="0"/>
              <a:cs typeface="Arial Regular" charset="0"/>
            </a:endParaRPr>
          </a:p>
          <a:p>
            <a:endParaRPr lang="en-US" dirty="0"/>
          </a:p>
          <a:p>
            <a:r>
              <a:rPr lang="en-US" u="sng" dirty="0"/>
              <a:t>What are some adaptions you can</a:t>
            </a:r>
            <a:r>
              <a:rPr lang="en-US" u="sng" baseline="0" dirty="0"/>
              <a:t> make to counteract these issues when teaching technology?</a:t>
            </a:r>
            <a:r>
              <a:rPr lang="en-US" u="sng" dirty="0"/>
              <a:t> </a:t>
            </a:r>
          </a:p>
          <a:p>
            <a:endParaRPr lang="en-US" dirty="0"/>
          </a:p>
          <a:p>
            <a:endParaRPr lang="en-US" dirty="0"/>
          </a:p>
          <a:p>
            <a:endParaRPr lang="en-US" dirty="0"/>
          </a:p>
          <a:p>
            <a:r>
              <a:rPr lang="en-US" dirty="0"/>
              <a:t>Instructions</a:t>
            </a:r>
          </a:p>
          <a:p>
            <a:pPr marL="171450" indent="-171450">
              <a:buFont typeface="Arial" panose="020B0604020202020204" pitchFamily="34" charset="0"/>
              <a:buChar char="•"/>
            </a:pPr>
            <a:r>
              <a:rPr lang="en-US" dirty="0"/>
              <a:t>Divide the larger group in groups of 2 to 3 people.</a:t>
            </a:r>
          </a:p>
          <a:p>
            <a:pPr marL="171450" indent="-171450">
              <a:buFont typeface="Arial" panose="020B0604020202020204" pitchFamily="34" charset="0"/>
              <a:buChar char="•"/>
            </a:pPr>
            <a:r>
              <a:rPr lang="en-US" dirty="0"/>
              <a:t>The goal is for each group to brainstorm as many technology words as possible.</a:t>
            </a:r>
          </a:p>
          <a:p>
            <a:pPr marL="171450" indent="-171450">
              <a:buFont typeface="Arial" panose="020B0604020202020204" pitchFamily="34" charset="0"/>
              <a:buChar char="•"/>
            </a:pPr>
            <a:r>
              <a:rPr lang="en-US" dirty="0"/>
              <a:t>Set the timer for 60 seconds.</a:t>
            </a:r>
          </a:p>
          <a:p>
            <a:pPr marL="171450" indent="-171450">
              <a:buFont typeface="Arial" panose="020B0604020202020204" pitchFamily="34" charset="0"/>
              <a:buChar char="•"/>
            </a:pPr>
            <a:r>
              <a:rPr lang="en-US" dirty="0"/>
              <a:t>After the time ends, ask each group to count the number of words and write the number next to their list.</a:t>
            </a:r>
          </a:p>
          <a:p>
            <a:pPr marL="171450" indent="-171450">
              <a:buFont typeface="Arial" panose="020B0604020202020204" pitchFamily="34" charset="0"/>
              <a:buChar char="•"/>
            </a:pPr>
            <a:r>
              <a:rPr lang="en-US" dirty="0"/>
              <a:t>Ask the volunteers to return to their seats.</a:t>
            </a:r>
          </a:p>
          <a:p>
            <a:pPr marL="171450" indent="-171450">
              <a:buFont typeface="Arial" panose="020B0604020202020204" pitchFamily="34" charset="0"/>
              <a:buChar char="•"/>
            </a:pPr>
            <a:r>
              <a:rPr lang="en-US" dirty="0"/>
              <a:t>Review the words as a group, looking closely for words that have applications unrelated to technology.</a:t>
            </a:r>
          </a:p>
          <a:p>
            <a:pPr marL="171450" indent="-171450">
              <a:buFont typeface="Arial" panose="020B0604020202020204" pitchFamily="34" charset="0"/>
              <a:buChar char="•"/>
            </a:pPr>
            <a:r>
              <a:rPr lang="en-US" dirty="0"/>
              <a:t>(If time allows) As if playing Pictionary, choose two of the terms and draw them from each perspective </a:t>
            </a:r>
          </a:p>
          <a:p>
            <a:r>
              <a:rPr lang="en-US" dirty="0"/>
              <a:t>The key takeaway is that we have to be aware of the complex language that has emerged as a result of technology when teaching Adult Learners. </a:t>
            </a:r>
          </a:p>
          <a:p>
            <a:endParaRPr lang="en-US" dirty="0"/>
          </a:p>
          <a:p>
            <a:endParaRPr lang="en-US" dirty="0"/>
          </a:p>
          <a:p>
            <a:pPr lvl="0"/>
            <a:r>
              <a:rPr lang="en-US" dirty="0"/>
              <a:t>Example</a:t>
            </a:r>
            <a:r>
              <a:rPr lang="en-US" baseline="0" dirty="0"/>
              <a:t> of words:  </a:t>
            </a:r>
            <a:r>
              <a:rPr lang="en-US" sz="1200" u="none" strike="noStrike" kern="1200" dirty="0">
                <a:solidFill>
                  <a:schemeClr val="tx1"/>
                </a:solidFill>
                <a:effectLst/>
                <a:latin typeface="+mn-lt"/>
                <a:ea typeface="+mn-ea"/>
                <a:cs typeface="+mn-cs"/>
              </a:rPr>
              <a:t>Account, Application, Button, Chrome, Crop, Feed, Folder, Home, Cloud, Message, Mouse, Pandora, Pinch, Post, Safari, Sticker, Tablet, Text, Wallpaper, Windows, Word, Table</a:t>
            </a:r>
          </a:p>
          <a:p>
            <a:endParaRPr lang="en-US" dirty="0"/>
          </a:p>
          <a:p>
            <a:r>
              <a:rPr lang="en-US" dirty="0"/>
              <a:t>Materials</a:t>
            </a:r>
          </a:p>
          <a:p>
            <a:pPr marL="171450" indent="-171450">
              <a:buFont typeface="Arial" panose="020B0604020202020204" pitchFamily="34" charset="0"/>
              <a:buChar char="•"/>
            </a:pPr>
            <a:r>
              <a:rPr lang="en-US" dirty="0"/>
              <a:t>Dry erase board or flip chart</a:t>
            </a:r>
          </a:p>
          <a:p>
            <a:pPr marL="171450" indent="-171450">
              <a:buFont typeface="Arial" panose="020B0604020202020204" pitchFamily="34" charset="0"/>
              <a:buChar char="•"/>
            </a:pPr>
            <a:r>
              <a:rPr lang="en-US" dirty="0"/>
              <a:t>Markers</a:t>
            </a:r>
          </a:p>
          <a:p>
            <a:pPr marL="171450" indent="-171450">
              <a:buFont typeface="Arial" panose="020B0604020202020204" pitchFamily="34" charset="0"/>
              <a:buChar char="•"/>
            </a:pPr>
            <a:r>
              <a:rPr lang="en-US" dirty="0"/>
              <a:t>Stop watch</a:t>
            </a:r>
          </a:p>
          <a:p>
            <a:endParaRPr lang="en-US" dirty="0"/>
          </a:p>
          <a:p>
            <a:endParaRPr lang="en-US" dirty="0"/>
          </a:p>
          <a:p>
            <a:r>
              <a:rPr lang="en-US" dirty="0"/>
              <a:t>Handouts</a:t>
            </a:r>
          </a:p>
          <a:p>
            <a:endParaRPr lang="en-US" dirty="0"/>
          </a:p>
          <a:p>
            <a:endParaRPr lang="en-US" dirty="0"/>
          </a:p>
          <a:p>
            <a:r>
              <a:rPr lang="en-US" dirty="0"/>
              <a:t>Time allotted: 15 min</a:t>
            </a:r>
          </a:p>
          <a:p>
            <a:endParaRPr lang="en-US" dirty="0"/>
          </a:p>
        </p:txBody>
      </p:sp>
      <p:sp>
        <p:nvSpPr>
          <p:cNvPr id="4" name="Slide Number Placeholder 3"/>
          <p:cNvSpPr>
            <a:spLocks noGrp="1"/>
          </p:cNvSpPr>
          <p:nvPr>
            <p:ph type="sldNum" sz="quarter" idx="10"/>
          </p:nvPr>
        </p:nvSpPr>
        <p:spPr/>
        <p:txBody>
          <a:bodyPr/>
          <a:lstStyle/>
          <a:p>
            <a:fld id="{567A7F7D-44B0-4541-A59C-DFB7C5E97812}" type="slidenum">
              <a:rPr lang="id-ID" smtClean="0"/>
              <a:t>8</a:t>
            </a:fld>
            <a:endParaRPr lang="id-ID"/>
          </a:p>
        </p:txBody>
      </p:sp>
    </p:spTree>
    <p:extLst>
      <p:ext uri="{BB962C8B-B14F-4D97-AF65-F5344CB8AC3E}">
        <p14:creationId xmlns:p14="http://schemas.microsoft.com/office/powerpoint/2010/main" val="1689647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Instructions</a:t>
            </a:r>
          </a:p>
          <a:p>
            <a:r>
              <a:rPr lang="en-US" dirty="0"/>
              <a:t>After completing the activities, volunteers should talk in small groups about the discussion questions. Allow 3-5 minutes for small group discussions. Invite small groups to share their thoughts with the larger group. Use flip chart or dry erase board to records thoughts. </a:t>
            </a:r>
          </a:p>
          <a:p>
            <a:endParaRPr lang="en-US" dirty="0"/>
          </a:p>
          <a:p>
            <a:r>
              <a:rPr lang="en-US" dirty="0"/>
              <a:t>PLEASE NOTE: These hands-on activities provide valuable insight about the experiences of some Adult Learners, particularly those with disabilities. However, we don’t want volunteers to be left with the impression that all the adults they help will have severe disabilities. Remind them these activities are an exaggeration and that every adult they teach will have different abilities and technology experience.</a:t>
            </a:r>
          </a:p>
          <a:p>
            <a:endParaRPr lang="en-US" dirty="0"/>
          </a:p>
          <a:p>
            <a:endParaRPr lang="en-US" dirty="0"/>
          </a:p>
          <a:p>
            <a:endParaRPr lang="en-US" dirty="0"/>
          </a:p>
          <a:p>
            <a:r>
              <a:rPr lang="en-US" dirty="0"/>
              <a:t>Materials</a:t>
            </a:r>
          </a:p>
          <a:p>
            <a:r>
              <a:rPr lang="en-US" dirty="0"/>
              <a:t>Dry</a:t>
            </a:r>
            <a:r>
              <a:rPr lang="en-US" baseline="0" dirty="0"/>
              <a:t> Erase Board or Flip Chart</a:t>
            </a:r>
          </a:p>
          <a:p>
            <a:r>
              <a:rPr lang="en-US" baseline="0" dirty="0"/>
              <a:t>Markers</a:t>
            </a:r>
            <a:endParaRPr lang="en-US" dirty="0"/>
          </a:p>
          <a:p>
            <a:endParaRPr lang="en-US" dirty="0"/>
          </a:p>
          <a:p>
            <a:r>
              <a:rPr lang="en-US" dirty="0"/>
              <a:t>Handouts</a:t>
            </a:r>
          </a:p>
          <a:p>
            <a:endParaRPr lang="en-US" dirty="0"/>
          </a:p>
          <a:p>
            <a:endParaRPr lang="en-US" dirty="0"/>
          </a:p>
          <a:p>
            <a:r>
              <a:rPr lang="en-US" dirty="0"/>
              <a:t>Time allotted</a:t>
            </a:r>
          </a:p>
          <a:p>
            <a:endParaRPr lang="en-US" dirty="0"/>
          </a:p>
        </p:txBody>
      </p:sp>
      <p:sp>
        <p:nvSpPr>
          <p:cNvPr id="4" name="Slide Number Placeholder 3"/>
          <p:cNvSpPr>
            <a:spLocks noGrp="1"/>
          </p:cNvSpPr>
          <p:nvPr>
            <p:ph type="sldNum" sz="quarter" idx="10"/>
          </p:nvPr>
        </p:nvSpPr>
        <p:spPr/>
        <p:txBody>
          <a:bodyPr/>
          <a:lstStyle/>
          <a:p>
            <a:fld id="{567A7F7D-44B0-4541-A59C-DFB7C5E97812}" type="slidenum">
              <a:rPr lang="id-ID" smtClean="0"/>
              <a:t>9</a:t>
            </a:fld>
            <a:endParaRPr lang="id-ID"/>
          </a:p>
        </p:txBody>
      </p:sp>
    </p:spTree>
    <p:extLst>
      <p:ext uri="{BB962C8B-B14F-4D97-AF65-F5344CB8AC3E}">
        <p14:creationId xmlns:p14="http://schemas.microsoft.com/office/powerpoint/2010/main" val="3561153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1B7EF0-148D-B042-AF3A-A0484078F544}" type="slidenum">
              <a:rPr lang="en-US" smtClean="0"/>
              <a:t>10</a:t>
            </a:fld>
            <a:endParaRPr lang="en-US" dirty="0"/>
          </a:p>
        </p:txBody>
      </p:sp>
    </p:spTree>
    <p:extLst>
      <p:ext uri="{BB962C8B-B14F-4D97-AF65-F5344CB8AC3E}">
        <p14:creationId xmlns:p14="http://schemas.microsoft.com/office/powerpoint/2010/main" val="14083437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F606A-DC24-4140-9D62-1BE6158DB6B4}"/>
              </a:ext>
            </a:extLst>
          </p:cNvPr>
          <p:cNvSpPr>
            <a:spLocks noGrp="1"/>
          </p:cNvSpPr>
          <p:nvPr>
            <p:ph type="title"/>
          </p:nvPr>
        </p:nvSpPr>
        <p:spPr>
          <a:xfrm>
            <a:off x="571500" y="257473"/>
            <a:ext cx="5167313" cy="4957464"/>
          </a:xfrm>
        </p:spPr>
        <p:txBody>
          <a:bodyPr/>
          <a:lstStyle/>
          <a:p>
            <a:r>
              <a:rPr lang="en-US"/>
              <a:t>Click to edit Master title style</a:t>
            </a:r>
          </a:p>
        </p:txBody>
      </p:sp>
      <p:grpSp>
        <p:nvGrpSpPr>
          <p:cNvPr id="7" name="Group 6">
            <a:extLst>
              <a:ext uri="{FF2B5EF4-FFF2-40B4-BE49-F238E27FC236}">
                <a16:creationId xmlns:a16="http://schemas.microsoft.com/office/drawing/2014/main" id="{7E3B7756-9E80-4C64-8FD2-0EB20D4D6F4D}"/>
              </a:ext>
            </a:extLst>
          </p:cNvPr>
          <p:cNvGrpSpPr/>
          <p:nvPr/>
        </p:nvGrpSpPr>
        <p:grpSpPr>
          <a:xfrm>
            <a:off x="2452687" y="6143625"/>
            <a:ext cx="7215188" cy="714375"/>
            <a:chOff x="4064000" y="5955027"/>
            <a:chExt cx="6044107" cy="590048"/>
          </a:xfrm>
        </p:grpSpPr>
        <p:pic>
          <p:nvPicPr>
            <p:cNvPr id="8" name="Picture 7" descr="Logo, company name&#10;&#10;Description automatically generated">
              <a:extLst>
                <a:ext uri="{FF2B5EF4-FFF2-40B4-BE49-F238E27FC236}">
                  <a16:creationId xmlns:a16="http://schemas.microsoft.com/office/drawing/2014/main" id="{80A14B32-D9C5-4C96-9109-2B3FBC54E61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4064000" y="5955027"/>
              <a:ext cx="1162336" cy="590048"/>
            </a:xfrm>
            <a:prstGeom prst="rect">
              <a:avLst/>
            </a:prstGeom>
            <a:ln>
              <a:noFill/>
            </a:ln>
            <a:extLst>
              <a:ext uri="{53640926-AAD7-44D8-BBD7-CCE9431645EC}">
                <a14:shadowObscured xmlns:a14="http://schemas.microsoft.com/office/drawing/2010/main"/>
              </a:ext>
            </a:extLst>
          </p:spPr>
        </p:pic>
        <p:pic>
          <p:nvPicPr>
            <p:cNvPr id="9" name="Picture 8" descr="Shape&#10;&#10;Description automatically generated with low confidence">
              <a:extLst>
                <a:ext uri="{FF2B5EF4-FFF2-40B4-BE49-F238E27FC236}">
                  <a16:creationId xmlns:a16="http://schemas.microsoft.com/office/drawing/2014/main" id="{D248E752-EF7F-4E80-BCD8-A53B3C747B7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56289" y="6028783"/>
              <a:ext cx="774437" cy="442536"/>
            </a:xfrm>
            <a:prstGeom prst="rect">
              <a:avLst/>
            </a:prstGeom>
          </p:spPr>
        </p:pic>
        <p:pic>
          <p:nvPicPr>
            <p:cNvPr id="10" name="Picture 9">
              <a:extLst>
                <a:ext uri="{FF2B5EF4-FFF2-40B4-BE49-F238E27FC236}">
                  <a16:creationId xmlns:a16="http://schemas.microsoft.com/office/drawing/2014/main" id="{2F5E5534-175F-4426-884B-2AD610233ED8}"/>
                </a:ext>
              </a:extLst>
            </p:cNvPr>
            <p:cNvPicPr>
              <a:picLocks noChangeAspect="1"/>
            </p:cNvPicPr>
            <p:nvPr/>
          </p:nvPicPr>
          <p:blipFill>
            <a:blip r:embed="rId4" cstate="print">
              <a:extLst>
                <a:ext uri="{28A0092B-C50C-407E-A947-70E740481C1C}">
                  <a14:useLocalDpi xmlns:a14="http://schemas.microsoft.com/office/drawing/2010/main" val="0"/>
                </a:ext>
              </a:extLst>
            </a:blip>
            <a:srcRect t="6143" b="6143"/>
            <a:stretch/>
          </p:blipFill>
          <p:spPr>
            <a:xfrm>
              <a:off x="6218091" y="6105879"/>
              <a:ext cx="2150231" cy="309428"/>
            </a:xfrm>
            <a:prstGeom prst="rect">
              <a:avLst/>
            </a:prstGeom>
          </p:spPr>
        </p:pic>
        <p:pic>
          <p:nvPicPr>
            <p:cNvPr id="11" name="Picture 10" descr="Logo, company name&#10;&#10;Description automatically generated">
              <a:extLst>
                <a:ext uri="{FF2B5EF4-FFF2-40B4-BE49-F238E27FC236}">
                  <a16:creationId xmlns:a16="http://schemas.microsoft.com/office/drawing/2014/main" id="{A511A18A-E513-4C4A-8F48-1DCC90FF861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92" t="33231" r="7572" b="32135"/>
            <a:stretch/>
          </p:blipFill>
          <p:spPr>
            <a:xfrm>
              <a:off x="8368322" y="5996074"/>
              <a:ext cx="1739785" cy="419233"/>
            </a:xfrm>
            <a:prstGeom prst="rect">
              <a:avLst/>
            </a:prstGeom>
          </p:spPr>
        </p:pic>
      </p:grpSp>
      <p:sp>
        <p:nvSpPr>
          <p:cNvPr id="12" name="Title 1">
            <a:extLst>
              <a:ext uri="{FF2B5EF4-FFF2-40B4-BE49-F238E27FC236}">
                <a16:creationId xmlns:a16="http://schemas.microsoft.com/office/drawing/2014/main" id="{C46B8FFF-B869-4000-92B7-A6525E3D47B5}"/>
              </a:ext>
            </a:extLst>
          </p:cNvPr>
          <p:cNvSpPr txBox="1">
            <a:spLocks/>
          </p:cNvSpPr>
          <p:nvPr/>
        </p:nvSpPr>
        <p:spPr>
          <a:xfrm>
            <a:off x="1472326" y="1022284"/>
            <a:ext cx="9715500" cy="1378148"/>
          </a:xfrm>
          <a:prstGeom prst="rect">
            <a:avLst/>
          </a:prstGeom>
        </p:spPr>
        <p:txBody>
          <a:bodyPr vert="horz" lIns="85725" tIns="42863" rIns="85725" bIns="42863" rtlCol="0" anchor="ctr">
            <a:norm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5063" dirty="0">
                <a:solidFill>
                  <a:schemeClr val="bg1"/>
                </a:solidFill>
                <a:latin typeface="League Spartan" panose="020B0604020202020204" charset="0"/>
              </a:rPr>
              <a:t>Module #</a:t>
            </a:r>
          </a:p>
        </p:txBody>
      </p:sp>
      <p:sp>
        <p:nvSpPr>
          <p:cNvPr id="6" name="Picture Placeholder 5">
            <a:extLst>
              <a:ext uri="{FF2B5EF4-FFF2-40B4-BE49-F238E27FC236}">
                <a16:creationId xmlns:a16="http://schemas.microsoft.com/office/drawing/2014/main" id="{8AAD852A-F70B-4152-B3BD-73B7A5B0CAAE}"/>
              </a:ext>
            </a:extLst>
          </p:cNvPr>
          <p:cNvSpPr>
            <a:spLocks noGrp="1"/>
          </p:cNvSpPr>
          <p:nvPr>
            <p:ph type="pic" sz="quarter" idx="10"/>
          </p:nvPr>
        </p:nvSpPr>
        <p:spPr>
          <a:xfrm>
            <a:off x="6096000" y="257473"/>
            <a:ext cx="5524500" cy="5028902"/>
          </a:xfrm>
        </p:spPr>
        <p:txBody>
          <a:bodyPr/>
          <a:lstStyle/>
          <a:p>
            <a:r>
              <a:rPr lang="en-US"/>
              <a:t>Click icon to add picture</a:t>
            </a:r>
          </a:p>
        </p:txBody>
      </p:sp>
    </p:spTree>
    <p:extLst>
      <p:ext uri="{BB962C8B-B14F-4D97-AF65-F5344CB8AC3E}">
        <p14:creationId xmlns:p14="http://schemas.microsoft.com/office/powerpoint/2010/main" val="330061583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40360" y="4500562"/>
            <a:ext cx="6858000" cy="53131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2240360" y="574477"/>
            <a:ext cx="6858000" cy="3857625"/>
          </a:xfrm>
        </p:spPr>
        <p:txBody>
          <a:bodyPr/>
          <a:lstStyle>
            <a:lvl1pPr marL="0" indent="0">
              <a:buNone/>
              <a:defRPr sz="3000"/>
            </a:lvl1pPr>
            <a:lvl2pPr marL="428615" indent="0">
              <a:buNone/>
              <a:defRPr sz="2625"/>
            </a:lvl2pPr>
            <a:lvl3pPr marL="857229" indent="0">
              <a:buNone/>
              <a:defRPr sz="2250"/>
            </a:lvl3pPr>
            <a:lvl4pPr marL="1285843" indent="0">
              <a:buNone/>
              <a:defRPr sz="1875"/>
            </a:lvl4pPr>
            <a:lvl5pPr marL="1714457" indent="0">
              <a:buNone/>
              <a:defRPr sz="1875"/>
            </a:lvl5pPr>
            <a:lvl6pPr marL="2143072" indent="0">
              <a:buNone/>
              <a:defRPr sz="1875"/>
            </a:lvl6pPr>
            <a:lvl7pPr marL="2571686" indent="0">
              <a:buNone/>
              <a:defRPr sz="1875"/>
            </a:lvl7pPr>
            <a:lvl8pPr marL="3000300" indent="0">
              <a:buNone/>
              <a:defRPr sz="1875"/>
            </a:lvl8pPr>
            <a:lvl9pPr marL="3428915" indent="0">
              <a:buNone/>
              <a:defRPr sz="1875"/>
            </a:lvl9pPr>
          </a:lstStyle>
          <a:p>
            <a:r>
              <a:rPr lang="en-US"/>
              <a:t>Click icon to add picture</a:t>
            </a:r>
            <a:endParaRPr lang="en-US" dirty="0"/>
          </a:p>
        </p:txBody>
      </p:sp>
      <p:sp>
        <p:nvSpPr>
          <p:cNvPr id="4" name="Text Placeholder 3"/>
          <p:cNvSpPr>
            <a:spLocks noGrp="1"/>
          </p:cNvSpPr>
          <p:nvPr>
            <p:ph type="body" sz="half" idx="2"/>
          </p:nvPr>
        </p:nvSpPr>
        <p:spPr>
          <a:xfrm>
            <a:off x="2240360" y="5031879"/>
            <a:ext cx="6858000" cy="754558"/>
          </a:xfrm>
        </p:spPr>
        <p:txBody>
          <a:bodyPr/>
          <a:lstStyle>
            <a:lvl1pPr marL="0" indent="0">
              <a:buNone/>
              <a:defRPr sz="1313"/>
            </a:lvl1pPr>
            <a:lvl2pPr marL="428615" indent="0">
              <a:buNone/>
              <a:defRPr sz="1125"/>
            </a:lvl2pPr>
            <a:lvl3pPr marL="857229" indent="0">
              <a:buNone/>
              <a:defRPr sz="938"/>
            </a:lvl3pPr>
            <a:lvl4pPr marL="1285843" indent="0">
              <a:buNone/>
              <a:defRPr sz="844"/>
            </a:lvl4pPr>
            <a:lvl5pPr marL="1714457" indent="0">
              <a:buNone/>
              <a:defRPr sz="844"/>
            </a:lvl5pPr>
            <a:lvl6pPr marL="2143072" indent="0">
              <a:buNone/>
              <a:defRPr sz="844"/>
            </a:lvl6pPr>
            <a:lvl7pPr marL="2571686" indent="0">
              <a:buNone/>
              <a:defRPr sz="844"/>
            </a:lvl7pPr>
            <a:lvl8pPr marL="3000300" indent="0">
              <a:buNone/>
              <a:defRPr sz="844"/>
            </a:lvl8pPr>
            <a:lvl9pPr marL="3428915" indent="0">
              <a:buNone/>
              <a:defRPr sz="844"/>
            </a:lvl9pPr>
          </a:lstStyle>
          <a:p>
            <a:pPr lvl="0"/>
            <a:r>
              <a:rPr lang="en-US"/>
              <a:t>Click to edit Master text styles</a:t>
            </a:r>
          </a:p>
        </p:txBody>
      </p:sp>
      <p:sp>
        <p:nvSpPr>
          <p:cNvPr id="5" name="Date Placeholder 4"/>
          <p:cNvSpPr>
            <a:spLocks noGrp="1"/>
          </p:cNvSpPr>
          <p:nvPr>
            <p:ph type="dt" sz="half" idx="10"/>
          </p:nvPr>
        </p:nvSpPr>
        <p:spPr>
          <a:xfrm>
            <a:off x="571500" y="5959081"/>
            <a:ext cx="2667000" cy="342305"/>
          </a:xfrm>
          <a:prstGeom prst="rect">
            <a:avLst/>
          </a:prstGeom>
        </p:spPr>
        <p:txBody>
          <a:bodyPr/>
          <a:lstStyle/>
          <a:p>
            <a:fld id="{1D8BD707-D9CF-40AE-B4C6-C98DA3205C09}" type="datetimeFigureOut">
              <a:rPr lang="en-US" smtClean="0"/>
              <a:pPr/>
              <a:t>6/22/2022</a:t>
            </a:fld>
            <a:endParaRPr lang="en-US" dirty="0"/>
          </a:p>
        </p:txBody>
      </p:sp>
      <p:sp>
        <p:nvSpPr>
          <p:cNvPr id="6" name="Footer Placeholder 5"/>
          <p:cNvSpPr>
            <a:spLocks noGrp="1"/>
          </p:cNvSpPr>
          <p:nvPr>
            <p:ph type="ftr" sz="quarter" idx="11"/>
          </p:nvPr>
        </p:nvSpPr>
        <p:spPr>
          <a:xfrm>
            <a:off x="3905250" y="5959081"/>
            <a:ext cx="3619500" cy="34230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191500" y="5959081"/>
            <a:ext cx="2667000" cy="342305"/>
          </a:xfrm>
          <a:prstGeom prst="rect">
            <a:avLst/>
          </a:prstGeom>
        </p:spPr>
        <p:txBody>
          <a:bodyPr/>
          <a:lstStyle/>
          <a:p>
            <a:fld id="{C8BFE72D-DEE3-1A40-BBC5-5AA7D885F44F}" type="slidenum">
              <a:rPr lang="en-US" smtClean="0"/>
              <a:pPr/>
              <a:t>‹#›</a:t>
            </a:fld>
            <a:endParaRPr lang="en-US" sz="800" dirty="0">
              <a:solidFill>
                <a:schemeClr val="tx1">
                  <a:lumMod val="40000"/>
                  <a:lumOff val="60000"/>
                </a:schemeClr>
              </a:solidFill>
            </a:endParaRPr>
          </a:p>
        </p:txBody>
      </p:sp>
      <p:pic>
        <p:nvPicPr>
          <p:cNvPr id="8" name="Picture 7">
            <a:extLst>
              <a:ext uri="{FF2B5EF4-FFF2-40B4-BE49-F238E27FC236}">
                <a16:creationId xmlns:a16="http://schemas.microsoft.com/office/drawing/2014/main" id="{3AFF9EBC-0CB0-4A56-9674-A8EEE94F51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06" y="5964415"/>
            <a:ext cx="1650054" cy="716112"/>
          </a:xfrm>
          <a:prstGeom prst="rect">
            <a:avLst/>
          </a:prstGeom>
        </p:spPr>
      </p:pic>
      <p:sp>
        <p:nvSpPr>
          <p:cNvPr id="9" name="TextBox 8">
            <a:extLst>
              <a:ext uri="{FF2B5EF4-FFF2-40B4-BE49-F238E27FC236}">
                <a16:creationId xmlns:a16="http://schemas.microsoft.com/office/drawing/2014/main" id="{9C9FD092-3CE6-4444-919F-98F342D87F22}"/>
              </a:ext>
            </a:extLst>
          </p:cNvPr>
          <p:cNvSpPr txBox="1"/>
          <p:nvPr userDrawn="1"/>
        </p:nvSpPr>
        <p:spPr>
          <a:xfrm>
            <a:off x="1241157" y="6294088"/>
            <a:ext cx="4796132" cy="377853"/>
          </a:xfrm>
          <a:prstGeom prst="rect">
            <a:avLst/>
          </a:prstGeom>
          <a:noFill/>
        </p:spPr>
        <p:txBody>
          <a:bodyPr wrap="square" l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spTree>
    <p:extLst>
      <p:ext uri="{BB962C8B-B14F-4D97-AF65-F5344CB8AC3E}">
        <p14:creationId xmlns:p14="http://schemas.microsoft.com/office/powerpoint/2010/main" val="2346917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Slide">
    <p:bg>
      <p:bgPr>
        <a:solidFill>
          <a:srgbClr val="404040"/>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773EC5C4-1F47-442F-9D5A-B34278E46838}"/>
              </a:ext>
            </a:extLst>
          </p:cNvPr>
          <p:cNvCxnSpPr>
            <a:cxnSpLocks/>
          </p:cNvCxnSpPr>
          <p:nvPr/>
        </p:nvCxnSpPr>
        <p:spPr>
          <a:xfrm>
            <a:off x="345440" y="3848802"/>
            <a:ext cx="11541760" cy="0"/>
          </a:xfrm>
          <a:prstGeom prst="line">
            <a:avLst/>
          </a:prstGeom>
          <a:solidFill>
            <a:srgbClr val="404040"/>
          </a:solidFill>
          <a:ln w="177800" cap="rnd">
            <a:solidFill>
              <a:schemeClr val="tx1">
                <a:lumMod val="65000"/>
                <a:lumOff val="35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AD0888A5-07F2-4FCF-8971-919AF42D5352}"/>
              </a:ext>
            </a:extLst>
          </p:cNvPr>
          <p:cNvGrpSpPr/>
          <p:nvPr/>
        </p:nvGrpSpPr>
        <p:grpSpPr>
          <a:xfrm>
            <a:off x="975360" y="3249362"/>
            <a:ext cx="1198873" cy="1198876"/>
            <a:chOff x="975360" y="2700721"/>
            <a:chExt cx="1198873" cy="1198876"/>
          </a:xfrm>
          <a:solidFill>
            <a:schemeClr val="tx1"/>
          </a:solidFill>
          <a:effectLst>
            <a:outerShdw blurRad="50800" dist="38100" dir="8100000" algn="tr" rotWithShape="0">
              <a:prstClr val="black">
                <a:alpha val="40000"/>
              </a:prstClr>
            </a:outerShdw>
          </a:effectLst>
        </p:grpSpPr>
        <p:sp>
          <p:nvSpPr>
            <p:cNvPr id="11" name="Oval 10">
              <a:extLst>
                <a:ext uri="{FF2B5EF4-FFF2-40B4-BE49-F238E27FC236}">
                  <a16:creationId xmlns:a16="http://schemas.microsoft.com/office/drawing/2014/main" id="{F4E8BDE3-4E10-4D56-84BA-7E03385799CB}"/>
                </a:ext>
              </a:extLst>
            </p:cNvPr>
            <p:cNvSpPr/>
            <p:nvPr/>
          </p:nvSpPr>
          <p:spPr>
            <a:xfrm>
              <a:off x="975360" y="2700724"/>
              <a:ext cx="1198873" cy="11988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Circle: Hollow 15">
              <a:extLst>
                <a:ext uri="{FF2B5EF4-FFF2-40B4-BE49-F238E27FC236}">
                  <a16:creationId xmlns:a16="http://schemas.microsoft.com/office/drawing/2014/main" id="{F5EF6C12-ED46-4CB9-82B8-B9991382C462}"/>
                </a:ext>
              </a:extLst>
            </p:cNvPr>
            <p:cNvSpPr/>
            <p:nvPr/>
          </p:nvSpPr>
          <p:spPr>
            <a:xfrm>
              <a:off x="975360" y="2700721"/>
              <a:ext cx="1198873" cy="1198873"/>
            </a:xfrm>
            <a:prstGeom prst="donut">
              <a:avLst>
                <a:gd name="adj" fmla="val 153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grpSp>
      <p:grpSp>
        <p:nvGrpSpPr>
          <p:cNvPr id="42" name="Group 41">
            <a:extLst>
              <a:ext uri="{FF2B5EF4-FFF2-40B4-BE49-F238E27FC236}">
                <a16:creationId xmlns:a16="http://schemas.microsoft.com/office/drawing/2014/main" id="{77768214-9A9D-41A1-9221-4E7DCB69CD98}"/>
              </a:ext>
            </a:extLst>
          </p:cNvPr>
          <p:cNvGrpSpPr/>
          <p:nvPr/>
        </p:nvGrpSpPr>
        <p:grpSpPr>
          <a:xfrm>
            <a:off x="3220717" y="3227209"/>
            <a:ext cx="1198877" cy="1198874"/>
            <a:chOff x="3220718" y="2678568"/>
            <a:chExt cx="1198877" cy="1198874"/>
          </a:xfrm>
          <a:solidFill>
            <a:schemeClr val="tx1"/>
          </a:solidFill>
          <a:effectLst>
            <a:outerShdw blurRad="50800" dist="38100" dir="8100000" algn="tr" rotWithShape="0">
              <a:prstClr val="black">
                <a:alpha val="40000"/>
              </a:prstClr>
            </a:outerShdw>
          </a:effectLst>
        </p:grpSpPr>
        <p:sp>
          <p:nvSpPr>
            <p:cNvPr id="12" name="Oval 11">
              <a:extLst>
                <a:ext uri="{FF2B5EF4-FFF2-40B4-BE49-F238E27FC236}">
                  <a16:creationId xmlns:a16="http://schemas.microsoft.com/office/drawing/2014/main" id="{DE241B73-D0FF-4F54-8CB5-8A8DE0435F7A}"/>
                </a:ext>
              </a:extLst>
            </p:cNvPr>
            <p:cNvSpPr/>
            <p:nvPr/>
          </p:nvSpPr>
          <p:spPr>
            <a:xfrm>
              <a:off x="3220718" y="2678568"/>
              <a:ext cx="1198873" cy="11988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Circle: Hollow 16">
              <a:extLst>
                <a:ext uri="{FF2B5EF4-FFF2-40B4-BE49-F238E27FC236}">
                  <a16:creationId xmlns:a16="http://schemas.microsoft.com/office/drawing/2014/main" id="{43FC3FE9-3BB8-4E25-8643-4B9FE540F540}"/>
                </a:ext>
              </a:extLst>
            </p:cNvPr>
            <p:cNvSpPr/>
            <p:nvPr/>
          </p:nvSpPr>
          <p:spPr>
            <a:xfrm>
              <a:off x="3220721" y="2678568"/>
              <a:ext cx="1198874" cy="1198874"/>
            </a:xfrm>
            <a:prstGeom prst="donut">
              <a:avLst>
                <a:gd name="adj" fmla="val 153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grpSp>
      <p:grpSp>
        <p:nvGrpSpPr>
          <p:cNvPr id="43" name="Group 42">
            <a:extLst>
              <a:ext uri="{FF2B5EF4-FFF2-40B4-BE49-F238E27FC236}">
                <a16:creationId xmlns:a16="http://schemas.microsoft.com/office/drawing/2014/main" id="{7DBADE76-D1FD-4716-BC11-B0597BDA827B}"/>
              </a:ext>
            </a:extLst>
          </p:cNvPr>
          <p:cNvGrpSpPr/>
          <p:nvPr/>
        </p:nvGrpSpPr>
        <p:grpSpPr>
          <a:xfrm>
            <a:off x="5466080" y="3249361"/>
            <a:ext cx="1198873" cy="1198876"/>
            <a:chOff x="5466080" y="2700720"/>
            <a:chExt cx="1198873" cy="1198876"/>
          </a:xfrm>
          <a:solidFill>
            <a:schemeClr val="tx1"/>
          </a:solidFill>
          <a:effectLst>
            <a:outerShdw blurRad="50800" dist="38100" dir="8100000" algn="tr" rotWithShape="0">
              <a:prstClr val="black">
                <a:alpha val="40000"/>
              </a:prstClr>
            </a:outerShdw>
          </a:effectLst>
        </p:grpSpPr>
        <p:sp>
          <p:nvSpPr>
            <p:cNvPr id="13" name="Oval 12">
              <a:extLst>
                <a:ext uri="{FF2B5EF4-FFF2-40B4-BE49-F238E27FC236}">
                  <a16:creationId xmlns:a16="http://schemas.microsoft.com/office/drawing/2014/main" id="{00324D9D-D041-4429-9B95-C40E7FD87798}"/>
                </a:ext>
              </a:extLst>
            </p:cNvPr>
            <p:cNvSpPr/>
            <p:nvPr/>
          </p:nvSpPr>
          <p:spPr>
            <a:xfrm>
              <a:off x="5466080" y="2700723"/>
              <a:ext cx="1198873" cy="11988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Circle: Hollow 17">
              <a:extLst>
                <a:ext uri="{FF2B5EF4-FFF2-40B4-BE49-F238E27FC236}">
                  <a16:creationId xmlns:a16="http://schemas.microsoft.com/office/drawing/2014/main" id="{1DDD0C37-64DC-4390-A307-EAD4C3085251}"/>
                </a:ext>
              </a:extLst>
            </p:cNvPr>
            <p:cNvSpPr/>
            <p:nvPr/>
          </p:nvSpPr>
          <p:spPr>
            <a:xfrm>
              <a:off x="5466080" y="2700720"/>
              <a:ext cx="1198873" cy="1198873"/>
            </a:xfrm>
            <a:prstGeom prst="donut">
              <a:avLst>
                <a:gd name="adj" fmla="val 153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grpSp>
      <p:grpSp>
        <p:nvGrpSpPr>
          <p:cNvPr id="44" name="Group 43">
            <a:extLst>
              <a:ext uri="{FF2B5EF4-FFF2-40B4-BE49-F238E27FC236}">
                <a16:creationId xmlns:a16="http://schemas.microsoft.com/office/drawing/2014/main" id="{7F066A8B-005D-4E24-BDDB-83EB1B8A97AB}"/>
              </a:ext>
            </a:extLst>
          </p:cNvPr>
          <p:cNvGrpSpPr/>
          <p:nvPr/>
        </p:nvGrpSpPr>
        <p:grpSpPr>
          <a:xfrm>
            <a:off x="7711438" y="3227205"/>
            <a:ext cx="1198877" cy="1198877"/>
            <a:chOff x="7711438" y="2678564"/>
            <a:chExt cx="1198877" cy="1198877"/>
          </a:xfrm>
          <a:solidFill>
            <a:schemeClr val="tx1"/>
          </a:solidFill>
          <a:effectLst>
            <a:outerShdw blurRad="50800" dist="38100" dir="8100000" algn="tr" rotWithShape="0">
              <a:prstClr val="black">
                <a:alpha val="40000"/>
              </a:prstClr>
            </a:outerShdw>
          </a:effectLst>
        </p:grpSpPr>
        <p:sp>
          <p:nvSpPr>
            <p:cNvPr id="14" name="Oval 13">
              <a:extLst>
                <a:ext uri="{FF2B5EF4-FFF2-40B4-BE49-F238E27FC236}">
                  <a16:creationId xmlns:a16="http://schemas.microsoft.com/office/drawing/2014/main" id="{60751DBE-F4B9-49A6-92B0-477617634283}"/>
                </a:ext>
              </a:extLst>
            </p:cNvPr>
            <p:cNvSpPr/>
            <p:nvPr/>
          </p:nvSpPr>
          <p:spPr>
            <a:xfrm>
              <a:off x="7711440" y="2678568"/>
              <a:ext cx="1198873" cy="11988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Circle: Hollow 18">
              <a:extLst>
                <a:ext uri="{FF2B5EF4-FFF2-40B4-BE49-F238E27FC236}">
                  <a16:creationId xmlns:a16="http://schemas.microsoft.com/office/drawing/2014/main" id="{5BA1BDFF-D187-4F3E-8E69-2292F809ED2B}"/>
                </a:ext>
              </a:extLst>
            </p:cNvPr>
            <p:cNvSpPr/>
            <p:nvPr/>
          </p:nvSpPr>
          <p:spPr>
            <a:xfrm>
              <a:off x="7711438" y="2678564"/>
              <a:ext cx="1198877" cy="1198877"/>
            </a:xfrm>
            <a:prstGeom prst="donut">
              <a:avLst>
                <a:gd name="adj" fmla="val 153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grpSp>
      <p:grpSp>
        <p:nvGrpSpPr>
          <p:cNvPr id="45" name="Group 44">
            <a:extLst>
              <a:ext uri="{FF2B5EF4-FFF2-40B4-BE49-F238E27FC236}">
                <a16:creationId xmlns:a16="http://schemas.microsoft.com/office/drawing/2014/main" id="{5C92BF73-A0CF-44E2-8ED7-366C39070A18}"/>
              </a:ext>
            </a:extLst>
          </p:cNvPr>
          <p:cNvGrpSpPr/>
          <p:nvPr/>
        </p:nvGrpSpPr>
        <p:grpSpPr>
          <a:xfrm>
            <a:off x="9956796" y="3249359"/>
            <a:ext cx="1198877" cy="1198877"/>
            <a:chOff x="9956796" y="2700718"/>
            <a:chExt cx="1198877" cy="1198877"/>
          </a:xfrm>
          <a:solidFill>
            <a:schemeClr val="tx1"/>
          </a:solidFill>
          <a:effectLst>
            <a:outerShdw blurRad="50800" dist="38100" dir="8100000" algn="tr" rotWithShape="0">
              <a:prstClr val="black">
                <a:alpha val="40000"/>
              </a:prstClr>
            </a:outerShdw>
          </a:effectLst>
        </p:grpSpPr>
        <p:sp>
          <p:nvSpPr>
            <p:cNvPr id="15" name="Oval 14">
              <a:extLst>
                <a:ext uri="{FF2B5EF4-FFF2-40B4-BE49-F238E27FC236}">
                  <a16:creationId xmlns:a16="http://schemas.microsoft.com/office/drawing/2014/main" id="{06B91428-2BB1-4A9D-B661-7C96679DB024}"/>
                </a:ext>
              </a:extLst>
            </p:cNvPr>
            <p:cNvSpPr/>
            <p:nvPr/>
          </p:nvSpPr>
          <p:spPr>
            <a:xfrm>
              <a:off x="9956800" y="2700722"/>
              <a:ext cx="1198873" cy="11988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Circle: Hollow 19">
              <a:extLst>
                <a:ext uri="{FF2B5EF4-FFF2-40B4-BE49-F238E27FC236}">
                  <a16:creationId xmlns:a16="http://schemas.microsoft.com/office/drawing/2014/main" id="{B5BC5108-ED06-4FAB-BB93-93062E7A6D49}"/>
                </a:ext>
              </a:extLst>
            </p:cNvPr>
            <p:cNvSpPr/>
            <p:nvPr/>
          </p:nvSpPr>
          <p:spPr>
            <a:xfrm>
              <a:off x="9956796" y="2700718"/>
              <a:ext cx="1198873" cy="1198873"/>
            </a:xfrm>
            <a:prstGeom prst="donut">
              <a:avLst>
                <a:gd name="adj" fmla="val 153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grpSp>
      <p:grpSp>
        <p:nvGrpSpPr>
          <p:cNvPr id="25" name="Group 24">
            <a:extLst>
              <a:ext uri="{FF2B5EF4-FFF2-40B4-BE49-F238E27FC236}">
                <a16:creationId xmlns:a16="http://schemas.microsoft.com/office/drawing/2014/main" id="{487E8E15-D7B1-412B-AD6D-32B85B1FDBCD}"/>
              </a:ext>
            </a:extLst>
          </p:cNvPr>
          <p:cNvGrpSpPr/>
          <p:nvPr/>
        </p:nvGrpSpPr>
        <p:grpSpPr>
          <a:xfrm>
            <a:off x="403854" y="4617706"/>
            <a:ext cx="2341884" cy="1537384"/>
            <a:chOff x="403854" y="4069066"/>
            <a:chExt cx="2341884" cy="1537384"/>
          </a:xfrm>
          <a:effectLst>
            <a:outerShdw blurRad="50800" dist="38100" dir="8100000" algn="tr" rotWithShape="0">
              <a:prstClr val="black">
                <a:alpha val="40000"/>
              </a:prstClr>
            </a:outerShdw>
          </a:effectLst>
        </p:grpSpPr>
        <p:sp>
          <p:nvSpPr>
            <p:cNvPr id="24" name="Diamond 23">
              <a:extLst>
                <a:ext uri="{FF2B5EF4-FFF2-40B4-BE49-F238E27FC236}">
                  <a16:creationId xmlns:a16="http://schemas.microsoft.com/office/drawing/2014/main" id="{BA8E296D-FABC-4041-8179-D5E07C0B6210}"/>
                </a:ext>
              </a:extLst>
            </p:cNvPr>
            <p:cNvSpPr/>
            <p:nvPr/>
          </p:nvSpPr>
          <p:spPr>
            <a:xfrm>
              <a:off x="1244596" y="4069066"/>
              <a:ext cx="660400" cy="579120"/>
            </a:xfrm>
            <a:prstGeom prst="diamond">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23" name="Group 22">
              <a:extLst>
                <a:ext uri="{FF2B5EF4-FFF2-40B4-BE49-F238E27FC236}">
                  <a16:creationId xmlns:a16="http://schemas.microsoft.com/office/drawing/2014/main" id="{18A9B19D-6EB3-4467-AF42-95D984C5D788}"/>
                </a:ext>
              </a:extLst>
            </p:cNvPr>
            <p:cNvGrpSpPr/>
            <p:nvPr/>
          </p:nvGrpSpPr>
          <p:grpSpPr>
            <a:xfrm>
              <a:off x="403854" y="4331800"/>
              <a:ext cx="2341884" cy="1274650"/>
              <a:chOff x="403854" y="4331800"/>
              <a:chExt cx="2341884" cy="1274650"/>
            </a:xfrm>
          </p:grpSpPr>
          <p:sp>
            <p:nvSpPr>
              <p:cNvPr id="21" name="Rectangle: Rounded Corners 20">
                <a:extLst>
                  <a:ext uri="{FF2B5EF4-FFF2-40B4-BE49-F238E27FC236}">
                    <a16:creationId xmlns:a16="http://schemas.microsoft.com/office/drawing/2014/main" id="{9BF44FD4-7FD7-40F2-98C8-E788E2B4D9A5}"/>
                  </a:ext>
                </a:extLst>
              </p:cNvPr>
              <p:cNvSpPr/>
              <p:nvPr/>
            </p:nvSpPr>
            <p:spPr>
              <a:xfrm>
                <a:off x="403854" y="4336472"/>
                <a:ext cx="2341884" cy="1269978"/>
              </a:xfrm>
              <a:prstGeom prst="roundRect">
                <a:avLst>
                  <a:gd name="adj" fmla="val 102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Rectangle: Rounded Corners 21">
                <a:extLst>
                  <a:ext uri="{FF2B5EF4-FFF2-40B4-BE49-F238E27FC236}">
                    <a16:creationId xmlns:a16="http://schemas.microsoft.com/office/drawing/2014/main" id="{90E08B57-ED76-43AF-B67C-BCA6FD9A2059}"/>
                  </a:ext>
                </a:extLst>
              </p:cNvPr>
              <p:cNvSpPr/>
              <p:nvPr/>
            </p:nvSpPr>
            <p:spPr>
              <a:xfrm>
                <a:off x="403854" y="4331800"/>
                <a:ext cx="2341884" cy="1104232"/>
              </a:xfrm>
              <a:prstGeom prst="roundRect">
                <a:avLst>
                  <a:gd name="adj" fmla="val 10267"/>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grpSp>
        <p:nvGrpSpPr>
          <p:cNvPr id="31" name="Group 30">
            <a:extLst>
              <a:ext uri="{FF2B5EF4-FFF2-40B4-BE49-F238E27FC236}">
                <a16:creationId xmlns:a16="http://schemas.microsoft.com/office/drawing/2014/main" id="{CFFC21A9-96FB-4FF8-AEB8-48E0A946427A}"/>
              </a:ext>
            </a:extLst>
          </p:cNvPr>
          <p:cNvGrpSpPr/>
          <p:nvPr/>
        </p:nvGrpSpPr>
        <p:grpSpPr>
          <a:xfrm>
            <a:off x="4945374" y="4617706"/>
            <a:ext cx="2341884" cy="1537384"/>
            <a:chOff x="403854" y="4069066"/>
            <a:chExt cx="2341884" cy="1537384"/>
          </a:xfrm>
          <a:effectLst>
            <a:outerShdw blurRad="50800" dist="38100" dir="8100000" algn="tr" rotWithShape="0">
              <a:prstClr val="black">
                <a:alpha val="40000"/>
              </a:prstClr>
            </a:outerShdw>
          </a:effectLst>
        </p:grpSpPr>
        <p:sp>
          <p:nvSpPr>
            <p:cNvPr id="32" name="Diamond 31">
              <a:extLst>
                <a:ext uri="{FF2B5EF4-FFF2-40B4-BE49-F238E27FC236}">
                  <a16:creationId xmlns:a16="http://schemas.microsoft.com/office/drawing/2014/main" id="{E70F75C1-D801-4001-B85E-599E24F7D1A5}"/>
                </a:ext>
              </a:extLst>
            </p:cNvPr>
            <p:cNvSpPr/>
            <p:nvPr/>
          </p:nvSpPr>
          <p:spPr>
            <a:xfrm>
              <a:off x="1244596" y="4069066"/>
              <a:ext cx="660400" cy="579120"/>
            </a:xfrm>
            <a:prstGeom prst="diamond">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33" name="Group 32">
              <a:extLst>
                <a:ext uri="{FF2B5EF4-FFF2-40B4-BE49-F238E27FC236}">
                  <a16:creationId xmlns:a16="http://schemas.microsoft.com/office/drawing/2014/main" id="{583F934F-15A5-4EBD-BCF8-D261ADDF9DB4}"/>
                </a:ext>
              </a:extLst>
            </p:cNvPr>
            <p:cNvGrpSpPr/>
            <p:nvPr/>
          </p:nvGrpSpPr>
          <p:grpSpPr>
            <a:xfrm>
              <a:off x="403854" y="4331800"/>
              <a:ext cx="2341884" cy="1274650"/>
              <a:chOff x="403854" y="4331800"/>
              <a:chExt cx="2341884" cy="1274650"/>
            </a:xfrm>
          </p:grpSpPr>
          <p:sp>
            <p:nvSpPr>
              <p:cNvPr id="34" name="Rectangle: Rounded Corners 33">
                <a:extLst>
                  <a:ext uri="{FF2B5EF4-FFF2-40B4-BE49-F238E27FC236}">
                    <a16:creationId xmlns:a16="http://schemas.microsoft.com/office/drawing/2014/main" id="{307ACF98-3D7E-4BB7-9540-6C99E885B32D}"/>
                  </a:ext>
                </a:extLst>
              </p:cNvPr>
              <p:cNvSpPr/>
              <p:nvPr/>
            </p:nvSpPr>
            <p:spPr>
              <a:xfrm>
                <a:off x="403854" y="4336472"/>
                <a:ext cx="2341884" cy="1269978"/>
              </a:xfrm>
              <a:prstGeom prst="roundRect">
                <a:avLst>
                  <a:gd name="adj" fmla="val 102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Rectangle: Rounded Corners 34">
                <a:extLst>
                  <a:ext uri="{FF2B5EF4-FFF2-40B4-BE49-F238E27FC236}">
                    <a16:creationId xmlns:a16="http://schemas.microsoft.com/office/drawing/2014/main" id="{028A08F1-3092-4779-A9E8-517DB617DCF8}"/>
                  </a:ext>
                </a:extLst>
              </p:cNvPr>
              <p:cNvSpPr/>
              <p:nvPr/>
            </p:nvSpPr>
            <p:spPr>
              <a:xfrm>
                <a:off x="403854" y="4331800"/>
                <a:ext cx="2341884" cy="1104232"/>
              </a:xfrm>
              <a:prstGeom prst="roundRect">
                <a:avLst>
                  <a:gd name="adj" fmla="val 10267"/>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grpSp>
        <p:nvGrpSpPr>
          <p:cNvPr id="36" name="Group 35">
            <a:extLst>
              <a:ext uri="{FF2B5EF4-FFF2-40B4-BE49-F238E27FC236}">
                <a16:creationId xmlns:a16="http://schemas.microsoft.com/office/drawing/2014/main" id="{2F003540-5294-4111-ACCA-A23E40CB5D0A}"/>
              </a:ext>
            </a:extLst>
          </p:cNvPr>
          <p:cNvGrpSpPr/>
          <p:nvPr/>
        </p:nvGrpSpPr>
        <p:grpSpPr>
          <a:xfrm>
            <a:off x="9385293" y="4617706"/>
            <a:ext cx="2341884" cy="1537384"/>
            <a:chOff x="403854" y="4069066"/>
            <a:chExt cx="2341884" cy="1537384"/>
          </a:xfrm>
          <a:effectLst>
            <a:outerShdw blurRad="50800" dist="38100" dir="8100000" algn="tr" rotWithShape="0">
              <a:prstClr val="black">
                <a:alpha val="40000"/>
              </a:prstClr>
            </a:outerShdw>
          </a:effectLst>
        </p:grpSpPr>
        <p:sp>
          <p:nvSpPr>
            <p:cNvPr id="37" name="Diamond 36">
              <a:extLst>
                <a:ext uri="{FF2B5EF4-FFF2-40B4-BE49-F238E27FC236}">
                  <a16:creationId xmlns:a16="http://schemas.microsoft.com/office/drawing/2014/main" id="{74A68BA0-0E8D-481B-8AAC-C71F39808FE6}"/>
                </a:ext>
              </a:extLst>
            </p:cNvPr>
            <p:cNvSpPr/>
            <p:nvPr/>
          </p:nvSpPr>
          <p:spPr>
            <a:xfrm>
              <a:off x="1244596" y="4069066"/>
              <a:ext cx="660400" cy="579120"/>
            </a:xfrm>
            <a:prstGeom prst="diamond">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38" name="Group 37">
              <a:extLst>
                <a:ext uri="{FF2B5EF4-FFF2-40B4-BE49-F238E27FC236}">
                  <a16:creationId xmlns:a16="http://schemas.microsoft.com/office/drawing/2014/main" id="{990A82A5-AEC2-4F28-B664-4099320A501D}"/>
                </a:ext>
              </a:extLst>
            </p:cNvPr>
            <p:cNvGrpSpPr/>
            <p:nvPr/>
          </p:nvGrpSpPr>
          <p:grpSpPr>
            <a:xfrm>
              <a:off x="403854" y="4331800"/>
              <a:ext cx="2341884" cy="1274650"/>
              <a:chOff x="403854" y="4331800"/>
              <a:chExt cx="2341884" cy="1274650"/>
            </a:xfrm>
          </p:grpSpPr>
          <p:sp>
            <p:nvSpPr>
              <p:cNvPr id="39" name="Rectangle: Rounded Corners 38">
                <a:extLst>
                  <a:ext uri="{FF2B5EF4-FFF2-40B4-BE49-F238E27FC236}">
                    <a16:creationId xmlns:a16="http://schemas.microsoft.com/office/drawing/2014/main" id="{3E12C820-BCBE-4432-895B-4E6FEAE65778}"/>
                  </a:ext>
                </a:extLst>
              </p:cNvPr>
              <p:cNvSpPr/>
              <p:nvPr/>
            </p:nvSpPr>
            <p:spPr>
              <a:xfrm>
                <a:off x="403854" y="4336472"/>
                <a:ext cx="2341884" cy="1269978"/>
              </a:xfrm>
              <a:prstGeom prst="roundRect">
                <a:avLst>
                  <a:gd name="adj" fmla="val 102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 name="Rectangle: Rounded Corners 39">
                <a:extLst>
                  <a:ext uri="{FF2B5EF4-FFF2-40B4-BE49-F238E27FC236}">
                    <a16:creationId xmlns:a16="http://schemas.microsoft.com/office/drawing/2014/main" id="{DCAAB050-4206-4A27-B938-06C579DC0BCC}"/>
                  </a:ext>
                </a:extLst>
              </p:cNvPr>
              <p:cNvSpPr/>
              <p:nvPr/>
            </p:nvSpPr>
            <p:spPr>
              <a:xfrm>
                <a:off x="403854" y="4331800"/>
                <a:ext cx="2341884" cy="1104232"/>
              </a:xfrm>
              <a:prstGeom prst="roundRect">
                <a:avLst>
                  <a:gd name="adj" fmla="val 10267"/>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grpSp>
        <p:nvGrpSpPr>
          <p:cNvPr id="46" name="Group 45">
            <a:extLst>
              <a:ext uri="{FF2B5EF4-FFF2-40B4-BE49-F238E27FC236}">
                <a16:creationId xmlns:a16="http://schemas.microsoft.com/office/drawing/2014/main" id="{BB699EEB-C029-4EE9-AB2E-C36BD151BF92}"/>
              </a:ext>
            </a:extLst>
          </p:cNvPr>
          <p:cNvGrpSpPr/>
          <p:nvPr/>
        </p:nvGrpSpPr>
        <p:grpSpPr>
          <a:xfrm rot="10800000">
            <a:off x="2649212" y="1471385"/>
            <a:ext cx="2341884" cy="1537384"/>
            <a:chOff x="403854" y="4069066"/>
            <a:chExt cx="2341884" cy="1537384"/>
          </a:xfrm>
          <a:effectLst>
            <a:outerShdw blurRad="50800" dist="38100" dir="8100000" algn="tr" rotWithShape="0">
              <a:prstClr val="black">
                <a:alpha val="40000"/>
              </a:prstClr>
            </a:outerShdw>
          </a:effectLst>
        </p:grpSpPr>
        <p:sp>
          <p:nvSpPr>
            <p:cNvPr id="47" name="Diamond 46">
              <a:extLst>
                <a:ext uri="{FF2B5EF4-FFF2-40B4-BE49-F238E27FC236}">
                  <a16:creationId xmlns:a16="http://schemas.microsoft.com/office/drawing/2014/main" id="{92488968-C7FD-43D4-AC66-28FAE9D3A0D3}"/>
                </a:ext>
              </a:extLst>
            </p:cNvPr>
            <p:cNvSpPr/>
            <p:nvPr/>
          </p:nvSpPr>
          <p:spPr>
            <a:xfrm>
              <a:off x="1244596" y="4069066"/>
              <a:ext cx="660400" cy="579120"/>
            </a:xfrm>
            <a:prstGeom prst="diamond">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48" name="Group 47">
              <a:extLst>
                <a:ext uri="{FF2B5EF4-FFF2-40B4-BE49-F238E27FC236}">
                  <a16:creationId xmlns:a16="http://schemas.microsoft.com/office/drawing/2014/main" id="{EFC385BB-B919-4FE7-B88D-6614D96FE54F}"/>
                </a:ext>
              </a:extLst>
            </p:cNvPr>
            <p:cNvGrpSpPr/>
            <p:nvPr/>
          </p:nvGrpSpPr>
          <p:grpSpPr>
            <a:xfrm>
              <a:off x="403854" y="4321208"/>
              <a:ext cx="2341884" cy="1285242"/>
              <a:chOff x="403854" y="4321208"/>
              <a:chExt cx="2341884" cy="1285242"/>
            </a:xfrm>
          </p:grpSpPr>
          <p:sp>
            <p:nvSpPr>
              <p:cNvPr id="49" name="Rectangle: Rounded Corners 48">
                <a:extLst>
                  <a:ext uri="{FF2B5EF4-FFF2-40B4-BE49-F238E27FC236}">
                    <a16:creationId xmlns:a16="http://schemas.microsoft.com/office/drawing/2014/main" id="{2D40B4F7-4249-48EB-B76D-7322E43B296D}"/>
                  </a:ext>
                </a:extLst>
              </p:cNvPr>
              <p:cNvSpPr/>
              <p:nvPr/>
            </p:nvSpPr>
            <p:spPr>
              <a:xfrm>
                <a:off x="403854" y="4336472"/>
                <a:ext cx="2341884" cy="1269978"/>
              </a:xfrm>
              <a:prstGeom prst="roundRect">
                <a:avLst>
                  <a:gd name="adj" fmla="val 102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0" name="Rectangle: Rounded Corners 49">
                <a:extLst>
                  <a:ext uri="{FF2B5EF4-FFF2-40B4-BE49-F238E27FC236}">
                    <a16:creationId xmlns:a16="http://schemas.microsoft.com/office/drawing/2014/main" id="{0235ED88-73D7-4913-B429-4E32943AEA7F}"/>
                  </a:ext>
                </a:extLst>
              </p:cNvPr>
              <p:cNvSpPr/>
              <p:nvPr/>
            </p:nvSpPr>
            <p:spPr>
              <a:xfrm>
                <a:off x="403854" y="4321208"/>
                <a:ext cx="2341884" cy="1104232"/>
              </a:xfrm>
              <a:prstGeom prst="roundRect">
                <a:avLst>
                  <a:gd name="adj" fmla="val 10267"/>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grpSp>
        <p:nvGrpSpPr>
          <p:cNvPr id="51" name="Group 50">
            <a:extLst>
              <a:ext uri="{FF2B5EF4-FFF2-40B4-BE49-F238E27FC236}">
                <a16:creationId xmlns:a16="http://schemas.microsoft.com/office/drawing/2014/main" id="{CB191BBD-9BF5-4978-AD4B-B8312B56D6F6}"/>
              </a:ext>
            </a:extLst>
          </p:cNvPr>
          <p:cNvGrpSpPr/>
          <p:nvPr/>
        </p:nvGrpSpPr>
        <p:grpSpPr>
          <a:xfrm rot="10800000">
            <a:off x="7139934" y="1470488"/>
            <a:ext cx="2341884" cy="1537384"/>
            <a:chOff x="403854" y="4069066"/>
            <a:chExt cx="2341884" cy="1537384"/>
          </a:xfrm>
          <a:effectLst>
            <a:outerShdw blurRad="50800" dist="38100" dir="8100000" algn="tr" rotWithShape="0">
              <a:prstClr val="black">
                <a:alpha val="40000"/>
              </a:prstClr>
            </a:outerShdw>
          </a:effectLst>
        </p:grpSpPr>
        <p:sp>
          <p:nvSpPr>
            <p:cNvPr id="52" name="Diamond 51">
              <a:extLst>
                <a:ext uri="{FF2B5EF4-FFF2-40B4-BE49-F238E27FC236}">
                  <a16:creationId xmlns:a16="http://schemas.microsoft.com/office/drawing/2014/main" id="{33B76293-DAB7-429C-8B75-19B1BFFF1F73}"/>
                </a:ext>
              </a:extLst>
            </p:cNvPr>
            <p:cNvSpPr/>
            <p:nvPr/>
          </p:nvSpPr>
          <p:spPr>
            <a:xfrm>
              <a:off x="1244596" y="4069066"/>
              <a:ext cx="660400" cy="579120"/>
            </a:xfrm>
            <a:prstGeom prst="diamond">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53" name="Group 52">
              <a:extLst>
                <a:ext uri="{FF2B5EF4-FFF2-40B4-BE49-F238E27FC236}">
                  <a16:creationId xmlns:a16="http://schemas.microsoft.com/office/drawing/2014/main" id="{39136E51-5F9F-4189-97FA-588E52C7BD39}"/>
                </a:ext>
              </a:extLst>
            </p:cNvPr>
            <p:cNvGrpSpPr/>
            <p:nvPr/>
          </p:nvGrpSpPr>
          <p:grpSpPr>
            <a:xfrm>
              <a:off x="403854" y="4321208"/>
              <a:ext cx="2341884" cy="1285242"/>
              <a:chOff x="403854" y="4321208"/>
              <a:chExt cx="2341884" cy="1285242"/>
            </a:xfrm>
          </p:grpSpPr>
          <p:sp>
            <p:nvSpPr>
              <p:cNvPr id="54" name="Rectangle: Rounded Corners 53">
                <a:extLst>
                  <a:ext uri="{FF2B5EF4-FFF2-40B4-BE49-F238E27FC236}">
                    <a16:creationId xmlns:a16="http://schemas.microsoft.com/office/drawing/2014/main" id="{4227047C-C5B6-4CAE-AE15-F77FC131354A}"/>
                  </a:ext>
                </a:extLst>
              </p:cNvPr>
              <p:cNvSpPr/>
              <p:nvPr/>
            </p:nvSpPr>
            <p:spPr>
              <a:xfrm>
                <a:off x="403854" y="4336472"/>
                <a:ext cx="2341884" cy="1269978"/>
              </a:xfrm>
              <a:prstGeom prst="roundRect">
                <a:avLst>
                  <a:gd name="adj" fmla="val 102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 name="Rectangle: Rounded Corners 54">
                <a:extLst>
                  <a:ext uri="{FF2B5EF4-FFF2-40B4-BE49-F238E27FC236}">
                    <a16:creationId xmlns:a16="http://schemas.microsoft.com/office/drawing/2014/main" id="{2AD0B1F8-0C41-4F72-A916-C531DE13C852}"/>
                  </a:ext>
                </a:extLst>
              </p:cNvPr>
              <p:cNvSpPr/>
              <p:nvPr/>
            </p:nvSpPr>
            <p:spPr>
              <a:xfrm>
                <a:off x="403854" y="4321208"/>
                <a:ext cx="2341884" cy="1104232"/>
              </a:xfrm>
              <a:prstGeom prst="roundRect">
                <a:avLst>
                  <a:gd name="adj" fmla="val 10267"/>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sp>
        <p:nvSpPr>
          <p:cNvPr id="56" name="Title 55">
            <a:extLst>
              <a:ext uri="{FF2B5EF4-FFF2-40B4-BE49-F238E27FC236}">
                <a16:creationId xmlns:a16="http://schemas.microsoft.com/office/drawing/2014/main" id="{3AC4B787-D5D7-4A9A-A2BA-892A84A63E5B}"/>
              </a:ext>
            </a:extLst>
          </p:cNvPr>
          <p:cNvSpPr>
            <a:spLocks noGrp="1"/>
          </p:cNvSpPr>
          <p:nvPr>
            <p:ph type="title"/>
          </p:nvPr>
        </p:nvSpPr>
        <p:spPr>
          <a:xfrm>
            <a:off x="858516" y="346242"/>
            <a:ext cx="10515600" cy="778159"/>
          </a:xfrm>
          <a:prstGeom prst="rect">
            <a:avLst/>
          </a:prstGeom>
        </p:spPr>
        <p:txBody>
          <a:bodyPr anchor="ctr"/>
          <a:lstStyle>
            <a:lvl1pPr algn="ctr">
              <a:defRPr>
                <a:solidFill>
                  <a:schemeClr val="bg1"/>
                </a:solidFill>
              </a:defRPr>
            </a:lvl1pPr>
          </a:lstStyle>
          <a:p>
            <a:r>
              <a:rPr lang="en-US"/>
              <a:t>Click to edit Master title style</a:t>
            </a:r>
            <a:endParaRPr lang="en-US" dirty="0"/>
          </a:p>
        </p:txBody>
      </p:sp>
      <p:sp>
        <p:nvSpPr>
          <p:cNvPr id="58" name="Text Placeholder 57">
            <a:extLst>
              <a:ext uri="{FF2B5EF4-FFF2-40B4-BE49-F238E27FC236}">
                <a16:creationId xmlns:a16="http://schemas.microsoft.com/office/drawing/2014/main" id="{EEF042D0-9AB6-4A7E-8DC2-5AA96AC91027}"/>
              </a:ext>
            </a:extLst>
          </p:cNvPr>
          <p:cNvSpPr>
            <a:spLocks noGrp="1"/>
          </p:cNvSpPr>
          <p:nvPr>
            <p:ph type="body" sz="quarter" idx="10"/>
          </p:nvPr>
        </p:nvSpPr>
        <p:spPr>
          <a:xfrm>
            <a:off x="2726055" y="1747840"/>
            <a:ext cx="2198688" cy="294322"/>
          </a:xfrm>
          <a:prstGeom prst="rect">
            <a:avLst/>
          </a:prstGeom>
        </p:spPr>
        <p:txBody>
          <a:bodyPr>
            <a:normAutofit/>
          </a:bodyPr>
          <a:lstStyle>
            <a:lvl1pPr marL="0" indent="0">
              <a:buNone/>
              <a:defRPr sz="1800">
                <a:solidFill>
                  <a:schemeClr val="tx1">
                    <a:lumMod val="75000"/>
                    <a:lumOff val="25000"/>
                  </a:schemeClr>
                </a:solidFill>
              </a:defRPr>
            </a:lvl1pPr>
          </a:lstStyle>
          <a:p>
            <a:pPr lvl="0"/>
            <a:r>
              <a:rPr lang="en-US"/>
              <a:t>Click to edit Master text styles</a:t>
            </a:r>
          </a:p>
        </p:txBody>
      </p:sp>
      <p:sp>
        <p:nvSpPr>
          <p:cNvPr id="59" name="Text Placeholder 57">
            <a:extLst>
              <a:ext uri="{FF2B5EF4-FFF2-40B4-BE49-F238E27FC236}">
                <a16:creationId xmlns:a16="http://schemas.microsoft.com/office/drawing/2014/main" id="{F1ABDD9A-E987-4D88-A94A-3844701C2364}"/>
              </a:ext>
            </a:extLst>
          </p:cNvPr>
          <p:cNvSpPr>
            <a:spLocks noGrp="1"/>
          </p:cNvSpPr>
          <p:nvPr>
            <p:ph type="body" sz="quarter" idx="11"/>
          </p:nvPr>
        </p:nvSpPr>
        <p:spPr>
          <a:xfrm>
            <a:off x="2726055" y="2070540"/>
            <a:ext cx="2198688" cy="294322"/>
          </a:xfrm>
          <a:prstGeom prst="rect">
            <a:avLst/>
          </a:prstGeom>
        </p:spPr>
        <p:txBody>
          <a:bodyPr>
            <a:normAutofit/>
          </a:bodyPr>
          <a:lstStyle>
            <a:lvl1pPr marL="0" indent="0">
              <a:buNone/>
              <a:defRPr sz="1200">
                <a:solidFill>
                  <a:schemeClr val="tx1">
                    <a:lumMod val="65000"/>
                    <a:lumOff val="35000"/>
                  </a:schemeClr>
                </a:solidFill>
              </a:defRPr>
            </a:lvl1pPr>
          </a:lstStyle>
          <a:p>
            <a:pPr lvl="0"/>
            <a:r>
              <a:rPr lang="en-US"/>
              <a:t>Click to edit Master text styles</a:t>
            </a:r>
          </a:p>
        </p:txBody>
      </p:sp>
      <p:sp>
        <p:nvSpPr>
          <p:cNvPr id="60" name="Text Placeholder 57">
            <a:extLst>
              <a:ext uri="{FF2B5EF4-FFF2-40B4-BE49-F238E27FC236}">
                <a16:creationId xmlns:a16="http://schemas.microsoft.com/office/drawing/2014/main" id="{EA24A090-F5C9-4DC5-A4C6-756BE14CED8F}"/>
              </a:ext>
            </a:extLst>
          </p:cNvPr>
          <p:cNvSpPr>
            <a:spLocks noGrp="1"/>
          </p:cNvSpPr>
          <p:nvPr>
            <p:ph type="body" sz="quarter" idx="12"/>
          </p:nvPr>
        </p:nvSpPr>
        <p:spPr>
          <a:xfrm>
            <a:off x="7216775" y="1757999"/>
            <a:ext cx="2198688" cy="294322"/>
          </a:xfrm>
          <a:prstGeom prst="rect">
            <a:avLst/>
          </a:prstGeom>
        </p:spPr>
        <p:txBody>
          <a:bodyPr>
            <a:normAutofit/>
          </a:bodyPr>
          <a:lstStyle>
            <a:lvl1pPr marL="0" indent="0">
              <a:buNone/>
              <a:defRPr sz="1800">
                <a:solidFill>
                  <a:schemeClr val="tx1">
                    <a:lumMod val="75000"/>
                    <a:lumOff val="25000"/>
                  </a:schemeClr>
                </a:solidFill>
              </a:defRPr>
            </a:lvl1pPr>
          </a:lstStyle>
          <a:p>
            <a:pPr lvl="0"/>
            <a:r>
              <a:rPr lang="en-US"/>
              <a:t>Click to edit Master text styles</a:t>
            </a:r>
          </a:p>
        </p:txBody>
      </p:sp>
      <p:sp>
        <p:nvSpPr>
          <p:cNvPr id="61" name="Text Placeholder 57">
            <a:extLst>
              <a:ext uri="{FF2B5EF4-FFF2-40B4-BE49-F238E27FC236}">
                <a16:creationId xmlns:a16="http://schemas.microsoft.com/office/drawing/2014/main" id="{26276A48-6AF6-4E18-B2CD-0B880E531D14}"/>
              </a:ext>
            </a:extLst>
          </p:cNvPr>
          <p:cNvSpPr>
            <a:spLocks noGrp="1"/>
          </p:cNvSpPr>
          <p:nvPr>
            <p:ph type="body" sz="quarter" idx="13"/>
          </p:nvPr>
        </p:nvSpPr>
        <p:spPr>
          <a:xfrm>
            <a:off x="7216775" y="2080701"/>
            <a:ext cx="2198688" cy="294322"/>
          </a:xfrm>
          <a:prstGeom prst="rect">
            <a:avLst/>
          </a:prstGeom>
        </p:spPr>
        <p:txBody>
          <a:bodyPr>
            <a:normAutofit/>
          </a:bodyPr>
          <a:lstStyle>
            <a:lvl1pPr marL="0" indent="0">
              <a:buNone/>
              <a:defRPr sz="1200">
                <a:solidFill>
                  <a:srgbClr val="595959"/>
                </a:solidFill>
              </a:defRPr>
            </a:lvl1pPr>
          </a:lstStyle>
          <a:p>
            <a:pPr lvl="0"/>
            <a:r>
              <a:rPr lang="en-US"/>
              <a:t>Click to edit Master text styles</a:t>
            </a:r>
          </a:p>
        </p:txBody>
      </p:sp>
      <p:sp>
        <p:nvSpPr>
          <p:cNvPr id="62" name="Text Placeholder 57">
            <a:extLst>
              <a:ext uri="{FF2B5EF4-FFF2-40B4-BE49-F238E27FC236}">
                <a16:creationId xmlns:a16="http://schemas.microsoft.com/office/drawing/2014/main" id="{A27CFD0F-25AF-4D79-8F26-6D9C362BA1AD}"/>
              </a:ext>
            </a:extLst>
          </p:cNvPr>
          <p:cNvSpPr>
            <a:spLocks noGrp="1"/>
          </p:cNvSpPr>
          <p:nvPr>
            <p:ph type="body" sz="quarter" idx="14"/>
          </p:nvPr>
        </p:nvSpPr>
        <p:spPr>
          <a:xfrm>
            <a:off x="464823" y="5009339"/>
            <a:ext cx="2198688" cy="294322"/>
          </a:xfrm>
          <a:prstGeom prst="rect">
            <a:avLst/>
          </a:prstGeom>
        </p:spPr>
        <p:txBody>
          <a:bodyPr>
            <a:normAutofit/>
          </a:bodyPr>
          <a:lstStyle>
            <a:lvl1pPr marL="0" indent="0">
              <a:buNone/>
              <a:defRPr sz="1800">
                <a:solidFill>
                  <a:schemeClr val="tx1">
                    <a:lumMod val="75000"/>
                    <a:lumOff val="25000"/>
                  </a:schemeClr>
                </a:solidFill>
              </a:defRPr>
            </a:lvl1pPr>
          </a:lstStyle>
          <a:p>
            <a:pPr lvl="0"/>
            <a:r>
              <a:rPr lang="en-US"/>
              <a:t>Click to edit Master text styles</a:t>
            </a:r>
          </a:p>
        </p:txBody>
      </p:sp>
      <p:sp>
        <p:nvSpPr>
          <p:cNvPr id="63" name="Text Placeholder 57">
            <a:extLst>
              <a:ext uri="{FF2B5EF4-FFF2-40B4-BE49-F238E27FC236}">
                <a16:creationId xmlns:a16="http://schemas.microsoft.com/office/drawing/2014/main" id="{872ECCB3-F1D9-435D-9E5A-FEDC64D33175}"/>
              </a:ext>
            </a:extLst>
          </p:cNvPr>
          <p:cNvSpPr>
            <a:spLocks noGrp="1"/>
          </p:cNvSpPr>
          <p:nvPr>
            <p:ph type="body" sz="quarter" idx="15"/>
          </p:nvPr>
        </p:nvSpPr>
        <p:spPr>
          <a:xfrm>
            <a:off x="464823" y="5332041"/>
            <a:ext cx="2198688" cy="294322"/>
          </a:xfrm>
          <a:prstGeom prst="rect">
            <a:avLst/>
          </a:prstGeom>
        </p:spPr>
        <p:txBody>
          <a:bodyPr>
            <a:normAutofit/>
          </a:bodyPr>
          <a:lstStyle>
            <a:lvl1pPr marL="0" indent="0">
              <a:buNone/>
              <a:defRPr sz="1200">
                <a:solidFill>
                  <a:schemeClr val="tx1">
                    <a:lumMod val="65000"/>
                    <a:lumOff val="35000"/>
                  </a:schemeClr>
                </a:solidFill>
              </a:defRPr>
            </a:lvl1pPr>
          </a:lstStyle>
          <a:p>
            <a:pPr lvl="0"/>
            <a:r>
              <a:rPr lang="en-US"/>
              <a:t>Click to edit Master text styles</a:t>
            </a:r>
          </a:p>
        </p:txBody>
      </p:sp>
      <p:sp>
        <p:nvSpPr>
          <p:cNvPr id="64" name="Text Placeholder 57">
            <a:extLst>
              <a:ext uri="{FF2B5EF4-FFF2-40B4-BE49-F238E27FC236}">
                <a16:creationId xmlns:a16="http://schemas.microsoft.com/office/drawing/2014/main" id="{F9C486BA-7F0F-4FDE-8512-1709168B644E}"/>
              </a:ext>
            </a:extLst>
          </p:cNvPr>
          <p:cNvSpPr>
            <a:spLocks noGrp="1"/>
          </p:cNvSpPr>
          <p:nvPr>
            <p:ph type="body" sz="quarter" idx="16"/>
          </p:nvPr>
        </p:nvSpPr>
        <p:spPr>
          <a:xfrm>
            <a:off x="5018087" y="5017613"/>
            <a:ext cx="2198688" cy="294322"/>
          </a:xfrm>
          <a:prstGeom prst="rect">
            <a:avLst/>
          </a:prstGeom>
        </p:spPr>
        <p:txBody>
          <a:bodyPr>
            <a:normAutofit/>
          </a:bodyPr>
          <a:lstStyle>
            <a:lvl1pPr marL="0" indent="0">
              <a:buNone/>
              <a:defRPr sz="1800">
                <a:solidFill>
                  <a:schemeClr val="tx1">
                    <a:lumMod val="75000"/>
                    <a:lumOff val="25000"/>
                  </a:schemeClr>
                </a:solidFill>
              </a:defRPr>
            </a:lvl1pPr>
          </a:lstStyle>
          <a:p>
            <a:pPr lvl="0"/>
            <a:r>
              <a:rPr lang="en-US"/>
              <a:t>Click to edit Master text styles</a:t>
            </a:r>
          </a:p>
        </p:txBody>
      </p:sp>
      <p:sp>
        <p:nvSpPr>
          <p:cNvPr id="65" name="Text Placeholder 57">
            <a:extLst>
              <a:ext uri="{FF2B5EF4-FFF2-40B4-BE49-F238E27FC236}">
                <a16:creationId xmlns:a16="http://schemas.microsoft.com/office/drawing/2014/main" id="{C1C4CE38-F5DF-415D-93CD-1471C1C51FC1}"/>
              </a:ext>
            </a:extLst>
          </p:cNvPr>
          <p:cNvSpPr>
            <a:spLocks noGrp="1"/>
          </p:cNvSpPr>
          <p:nvPr>
            <p:ph type="body" sz="quarter" idx="17"/>
          </p:nvPr>
        </p:nvSpPr>
        <p:spPr>
          <a:xfrm>
            <a:off x="5018087" y="5340313"/>
            <a:ext cx="2198688" cy="294322"/>
          </a:xfrm>
          <a:prstGeom prst="rect">
            <a:avLst/>
          </a:prstGeom>
        </p:spPr>
        <p:txBody>
          <a:bodyPr>
            <a:normAutofit/>
          </a:bodyPr>
          <a:lstStyle>
            <a:lvl1pPr marL="0" indent="0">
              <a:buNone/>
              <a:defRPr sz="1200">
                <a:solidFill>
                  <a:schemeClr val="tx1">
                    <a:lumMod val="65000"/>
                    <a:lumOff val="35000"/>
                  </a:schemeClr>
                </a:solidFill>
              </a:defRPr>
            </a:lvl1pPr>
          </a:lstStyle>
          <a:p>
            <a:pPr lvl="0"/>
            <a:r>
              <a:rPr lang="en-US"/>
              <a:t>Click to edit Master text styles</a:t>
            </a:r>
          </a:p>
        </p:txBody>
      </p:sp>
      <p:sp>
        <p:nvSpPr>
          <p:cNvPr id="66" name="Text Placeholder 57">
            <a:extLst>
              <a:ext uri="{FF2B5EF4-FFF2-40B4-BE49-F238E27FC236}">
                <a16:creationId xmlns:a16="http://schemas.microsoft.com/office/drawing/2014/main" id="{70B1A5FD-7254-4D10-BAF3-109998A1EF38}"/>
              </a:ext>
            </a:extLst>
          </p:cNvPr>
          <p:cNvSpPr>
            <a:spLocks noGrp="1"/>
          </p:cNvSpPr>
          <p:nvPr>
            <p:ph type="body" sz="quarter" idx="18"/>
          </p:nvPr>
        </p:nvSpPr>
        <p:spPr>
          <a:xfrm>
            <a:off x="9456104" y="4998704"/>
            <a:ext cx="2198688" cy="294322"/>
          </a:xfrm>
          <a:prstGeom prst="rect">
            <a:avLst/>
          </a:prstGeom>
        </p:spPr>
        <p:txBody>
          <a:bodyPr>
            <a:normAutofit/>
          </a:bodyPr>
          <a:lstStyle>
            <a:lvl1pPr marL="0" indent="0">
              <a:buNone/>
              <a:defRPr sz="1800">
                <a:solidFill>
                  <a:schemeClr val="tx1">
                    <a:lumMod val="75000"/>
                    <a:lumOff val="25000"/>
                  </a:schemeClr>
                </a:solidFill>
              </a:defRPr>
            </a:lvl1pPr>
          </a:lstStyle>
          <a:p>
            <a:pPr lvl="0"/>
            <a:r>
              <a:rPr lang="en-US"/>
              <a:t>Click to edit Master text styles</a:t>
            </a:r>
          </a:p>
        </p:txBody>
      </p:sp>
      <p:sp>
        <p:nvSpPr>
          <p:cNvPr id="67" name="Text Placeholder 57">
            <a:extLst>
              <a:ext uri="{FF2B5EF4-FFF2-40B4-BE49-F238E27FC236}">
                <a16:creationId xmlns:a16="http://schemas.microsoft.com/office/drawing/2014/main" id="{49D1D764-CBB3-4B86-B321-2B80095F314B}"/>
              </a:ext>
            </a:extLst>
          </p:cNvPr>
          <p:cNvSpPr>
            <a:spLocks noGrp="1"/>
          </p:cNvSpPr>
          <p:nvPr>
            <p:ph type="body" sz="quarter" idx="19"/>
          </p:nvPr>
        </p:nvSpPr>
        <p:spPr>
          <a:xfrm>
            <a:off x="9456104" y="5321406"/>
            <a:ext cx="2198688" cy="294322"/>
          </a:xfrm>
          <a:prstGeom prst="rect">
            <a:avLst/>
          </a:prstGeom>
        </p:spPr>
        <p:txBody>
          <a:bodyPr>
            <a:normAutofit/>
          </a:bodyPr>
          <a:lstStyle>
            <a:lvl1pPr marL="0" indent="0">
              <a:buNone/>
              <a:defRPr sz="1200">
                <a:solidFill>
                  <a:schemeClr val="tx1">
                    <a:lumMod val="65000"/>
                    <a:lumOff val="35000"/>
                  </a:schemeClr>
                </a:solidFill>
              </a:defRPr>
            </a:lvl1pPr>
          </a:lstStyle>
          <a:p>
            <a:pPr lvl="0"/>
            <a:r>
              <a:rPr lang="en-US"/>
              <a:t>Click to edit Master text styles</a:t>
            </a:r>
          </a:p>
        </p:txBody>
      </p:sp>
      <p:sp>
        <p:nvSpPr>
          <p:cNvPr id="69" name="Text Placeholder 68">
            <a:extLst>
              <a:ext uri="{FF2B5EF4-FFF2-40B4-BE49-F238E27FC236}">
                <a16:creationId xmlns:a16="http://schemas.microsoft.com/office/drawing/2014/main" id="{7B2D4918-7013-45C4-8FA9-14CBFF98AAF1}"/>
              </a:ext>
            </a:extLst>
          </p:cNvPr>
          <p:cNvSpPr>
            <a:spLocks noGrp="1"/>
          </p:cNvSpPr>
          <p:nvPr>
            <p:ph type="body" sz="quarter" idx="20" hasCustomPrompt="1"/>
          </p:nvPr>
        </p:nvSpPr>
        <p:spPr>
          <a:xfrm>
            <a:off x="1244600" y="3707244"/>
            <a:ext cx="660400" cy="264217"/>
          </a:xfrm>
          <a:prstGeom prst="rect">
            <a:avLst/>
          </a:prstGeom>
          <a:effectLst>
            <a:outerShdw blurRad="50800" dist="38100" dir="8100000" algn="tr" rotWithShape="0">
              <a:prstClr val="black">
                <a:alpha val="40000"/>
              </a:prstClr>
            </a:outerShdw>
          </a:effectLst>
        </p:spPr>
        <p:txBody>
          <a:bodyPr anchor="ctr">
            <a:noAutofit/>
          </a:bodyPr>
          <a:lstStyle>
            <a:lvl1pPr marL="0" indent="0" algn="ctr">
              <a:buNone/>
              <a:defRPr sz="1600">
                <a:solidFill>
                  <a:schemeClr val="bg1"/>
                </a:solidFill>
              </a:defRPr>
            </a:lvl1pPr>
          </a:lstStyle>
          <a:p>
            <a:pPr lvl="0"/>
            <a:r>
              <a:rPr lang="en-US" dirty="0"/>
              <a:t>20xx</a:t>
            </a:r>
          </a:p>
        </p:txBody>
      </p:sp>
      <p:sp>
        <p:nvSpPr>
          <p:cNvPr id="70" name="Text Placeholder 68">
            <a:extLst>
              <a:ext uri="{FF2B5EF4-FFF2-40B4-BE49-F238E27FC236}">
                <a16:creationId xmlns:a16="http://schemas.microsoft.com/office/drawing/2014/main" id="{D4171E06-7737-478A-8C33-AAB11606B523}"/>
              </a:ext>
            </a:extLst>
          </p:cNvPr>
          <p:cNvSpPr>
            <a:spLocks noGrp="1"/>
          </p:cNvSpPr>
          <p:nvPr>
            <p:ph type="body" sz="quarter" idx="21" hasCustomPrompt="1"/>
          </p:nvPr>
        </p:nvSpPr>
        <p:spPr>
          <a:xfrm>
            <a:off x="3500120" y="3712324"/>
            <a:ext cx="660400" cy="254057"/>
          </a:xfrm>
          <a:prstGeom prst="rect">
            <a:avLst/>
          </a:prstGeom>
          <a:effectLst>
            <a:outerShdw blurRad="50800" dist="38100" dir="8100000" algn="tr" rotWithShape="0">
              <a:prstClr val="black">
                <a:alpha val="40000"/>
              </a:prstClr>
            </a:outerShdw>
          </a:effectLst>
        </p:spPr>
        <p:txBody>
          <a:bodyPr anchor="ctr">
            <a:noAutofit/>
          </a:bodyPr>
          <a:lstStyle>
            <a:lvl1pPr marL="0" indent="0" algn="ctr">
              <a:buNone/>
              <a:defRPr sz="1600">
                <a:solidFill>
                  <a:schemeClr val="bg1"/>
                </a:solidFill>
              </a:defRPr>
            </a:lvl1pPr>
          </a:lstStyle>
          <a:p>
            <a:pPr lvl="0"/>
            <a:r>
              <a:rPr lang="en-US" dirty="0"/>
              <a:t>20xx</a:t>
            </a:r>
          </a:p>
        </p:txBody>
      </p:sp>
      <p:sp>
        <p:nvSpPr>
          <p:cNvPr id="71" name="Text Placeholder 68">
            <a:extLst>
              <a:ext uri="{FF2B5EF4-FFF2-40B4-BE49-F238E27FC236}">
                <a16:creationId xmlns:a16="http://schemas.microsoft.com/office/drawing/2014/main" id="{9A53CF1F-27A1-402D-9394-7DC9EA9B3CC2}"/>
              </a:ext>
            </a:extLst>
          </p:cNvPr>
          <p:cNvSpPr>
            <a:spLocks noGrp="1"/>
          </p:cNvSpPr>
          <p:nvPr>
            <p:ph type="body" sz="quarter" idx="22" hasCustomPrompt="1"/>
          </p:nvPr>
        </p:nvSpPr>
        <p:spPr>
          <a:xfrm>
            <a:off x="5745481" y="3712324"/>
            <a:ext cx="660400" cy="254057"/>
          </a:xfrm>
          <a:prstGeom prst="rect">
            <a:avLst/>
          </a:prstGeom>
          <a:effectLst>
            <a:outerShdw blurRad="50800" dist="38100" dir="8100000" algn="tr" rotWithShape="0">
              <a:prstClr val="black">
                <a:alpha val="40000"/>
              </a:prstClr>
            </a:outerShdw>
          </a:effectLst>
        </p:spPr>
        <p:txBody>
          <a:bodyPr anchor="ctr">
            <a:noAutofit/>
          </a:bodyPr>
          <a:lstStyle>
            <a:lvl1pPr marL="0" indent="0" algn="ctr">
              <a:buNone/>
              <a:defRPr sz="1600">
                <a:solidFill>
                  <a:schemeClr val="bg1"/>
                </a:solidFill>
              </a:defRPr>
            </a:lvl1pPr>
          </a:lstStyle>
          <a:p>
            <a:pPr lvl="0"/>
            <a:r>
              <a:rPr lang="en-US" dirty="0"/>
              <a:t>20xx</a:t>
            </a:r>
          </a:p>
        </p:txBody>
      </p:sp>
      <p:sp>
        <p:nvSpPr>
          <p:cNvPr id="72" name="Text Placeholder 68">
            <a:extLst>
              <a:ext uri="{FF2B5EF4-FFF2-40B4-BE49-F238E27FC236}">
                <a16:creationId xmlns:a16="http://schemas.microsoft.com/office/drawing/2014/main" id="{EEDA5B9B-4E29-44BD-9AB4-63CC31001C4D}"/>
              </a:ext>
            </a:extLst>
          </p:cNvPr>
          <p:cNvSpPr>
            <a:spLocks noGrp="1"/>
          </p:cNvSpPr>
          <p:nvPr>
            <p:ph type="body" sz="quarter" idx="23" hasCustomPrompt="1"/>
          </p:nvPr>
        </p:nvSpPr>
        <p:spPr>
          <a:xfrm>
            <a:off x="7980677" y="3707244"/>
            <a:ext cx="660400" cy="264217"/>
          </a:xfrm>
          <a:prstGeom prst="rect">
            <a:avLst/>
          </a:prstGeom>
          <a:effectLst>
            <a:outerShdw blurRad="50800" dist="38100" dir="8100000" algn="tr" rotWithShape="0">
              <a:prstClr val="black">
                <a:alpha val="40000"/>
              </a:prstClr>
            </a:outerShdw>
          </a:effectLst>
        </p:spPr>
        <p:txBody>
          <a:bodyPr anchor="ctr">
            <a:noAutofit/>
          </a:bodyPr>
          <a:lstStyle>
            <a:lvl1pPr marL="0" indent="0" algn="ctr">
              <a:buNone/>
              <a:defRPr sz="1600">
                <a:solidFill>
                  <a:schemeClr val="bg1"/>
                </a:solidFill>
              </a:defRPr>
            </a:lvl1pPr>
          </a:lstStyle>
          <a:p>
            <a:pPr lvl="0"/>
            <a:r>
              <a:rPr lang="en-US" dirty="0"/>
              <a:t>20xx</a:t>
            </a:r>
          </a:p>
        </p:txBody>
      </p:sp>
      <p:sp>
        <p:nvSpPr>
          <p:cNvPr id="73" name="Text Placeholder 68">
            <a:extLst>
              <a:ext uri="{FF2B5EF4-FFF2-40B4-BE49-F238E27FC236}">
                <a16:creationId xmlns:a16="http://schemas.microsoft.com/office/drawing/2014/main" id="{3B7FA5A5-3F35-435F-9C91-FBBB04F5B166}"/>
              </a:ext>
            </a:extLst>
          </p:cNvPr>
          <p:cNvSpPr>
            <a:spLocks noGrp="1"/>
          </p:cNvSpPr>
          <p:nvPr>
            <p:ph type="body" sz="quarter" idx="24" hasCustomPrompt="1"/>
          </p:nvPr>
        </p:nvSpPr>
        <p:spPr>
          <a:xfrm>
            <a:off x="10225248" y="3708318"/>
            <a:ext cx="660400" cy="262066"/>
          </a:xfrm>
          <a:prstGeom prst="rect">
            <a:avLst/>
          </a:prstGeom>
          <a:effectLst>
            <a:outerShdw blurRad="50800" dist="38100" dir="8100000" algn="tr" rotWithShape="0">
              <a:prstClr val="black">
                <a:alpha val="40000"/>
              </a:prstClr>
            </a:outerShdw>
          </a:effectLst>
        </p:spPr>
        <p:txBody>
          <a:bodyPr anchor="ctr">
            <a:noAutofit/>
          </a:bodyPr>
          <a:lstStyle>
            <a:lvl1pPr marL="0" indent="0" algn="ctr">
              <a:buNone/>
              <a:defRPr sz="1600">
                <a:solidFill>
                  <a:schemeClr val="bg1"/>
                </a:solidFill>
              </a:defRPr>
            </a:lvl1pPr>
          </a:lstStyle>
          <a:p>
            <a:pPr lvl="0"/>
            <a:r>
              <a:rPr lang="en-US" dirty="0"/>
              <a:t>20xx</a:t>
            </a:r>
          </a:p>
        </p:txBody>
      </p:sp>
    </p:spTree>
    <p:extLst>
      <p:ext uri="{BB962C8B-B14F-4D97-AF65-F5344CB8AC3E}">
        <p14:creationId xmlns:p14="http://schemas.microsoft.com/office/powerpoint/2010/main" val="354205823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Vertical Photos with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3" y="0"/>
            <a:ext cx="6870192" cy="685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30124" y="603959"/>
            <a:ext cx="2805246" cy="2680482"/>
          </a:xfrm>
          <a:prstGeom prst="rect">
            <a:avLst/>
          </a:prstGeom>
        </p:spPr>
      </p:pic>
      <p:sp>
        <p:nvSpPr>
          <p:cNvPr id="14" name="Title 1"/>
          <p:cNvSpPr>
            <a:spLocks noGrp="1"/>
          </p:cNvSpPr>
          <p:nvPr>
            <p:ph type="ctrTitle" hasCustomPrompt="1"/>
          </p:nvPr>
        </p:nvSpPr>
        <p:spPr>
          <a:xfrm>
            <a:off x="7336245" y="3597590"/>
            <a:ext cx="4393008" cy="659782"/>
          </a:xfrm>
        </p:spPr>
        <p:txBody>
          <a:bodyPr anchor="b">
            <a:normAutofit/>
          </a:bodyPr>
          <a:lstStyle>
            <a:lvl1pPr algn="ctr">
              <a:defRPr sz="1800" baseline="0">
                <a:solidFill>
                  <a:schemeClr val="tx1"/>
                </a:solidFill>
              </a:defRPr>
            </a:lvl1pPr>
          </a:lstStyle>
          <a:p>
            <a:r>
              <a:rPr lang="en-US" dirty="0"/>
              <a:t>Presentation Title Goes Here</a:t>
            </a:r>
          </a:p>
        </p:txBody>
      </p:sp>
      <p:sp>
        <p:nvSpPr>
          <p:cNvPr id="15" name="Subtitle 2"/>
          <p:cNvSpPr>
            <a:spLocks noGrp="1"/>
          </p:cNvSpPr>
          <p:nvPr>
            <p:ph type="subTitle" idx="1" hasCustomPrompt="1"/>
          </p:nvPr>
        </p:nvSpPr>
        <p:spPr>
          <a:xfrm>
            <a:off x="7336242" y="4853042"/>
            <a:ext cx="4393009" cy="278155"/>
          </a:xfrm>
        </p:spPr>
        <p:txBody>
          <a:bodyPr/>
          <a:lstStyle>
            <a:lvl1pPr marL="0" indent="0" algn="ctr">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fld id="{67C998E5-D221-C540-919A-E1ADF654D039}" type="datetime4">
              <a:rPr lang="en-US" smtClean="0"/>
              <a:t>March 13, 2017</a:t>
            </a:fld>
            <a:endParaRPr lang="en-US" dirty="0"/>
          </a:p>
        </p:txBody>
      </p:sp>
      <p:cxnSp>
        <p:nvCxnSpPr>
          <p:cNvPr id="16" name="Straight Connector 15"/>
          <p:cNvCxnSpPr/>
          <p:nvPr userDrawn="1"/>
        </p:nvCxnSpPr>
        <p:spPr>
          <a:xfrm>
            <a:off x="7336244" y="3440814"/>
            <a:ext cx="4393009" cy="0"/>
          </a:xfrm>
          <a:prstGeom prst="line">
            <a:avLst/>
          </a:prstGeom>
          <a:ln w="12700">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4226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876301" y="825501"/>
            <a:ext cx="1257300" cy="5308600"/>
          </a:xfrm>
        </p:spPr>
        <p:txBody>
          <a:bodyPr/>
          <a:lstStyle/>
          <a:p>
            <a:endParaRPr lang="id-ID"/>
          </a:p>
        </p:txBody>
      </p:sp>
      <p:sp>
        <p:nvSpPr>
          <p:cNvPr id="8" name="Picture Placeholder 6"/>
          <p:cNvSpPr>
            <a:spLocks noGrp="1"/>
          </p:cNvSpPr>
          <p:nvPr>
            <p:ph type="pic" sz="quarter" idx="11"/>
          </p:nvPr>
        </p:nvSpPr>
        <p:spPr>
          <a:xfrm>
            <a:off x="2133601" y="825501"/>
            <a:ext cx="1257300" cy="5308600"/>
          </a:xfrm>
        </p:spPr>
        <p:txBody>
          <a:bodyPr/>
          <a:lstStyle/>
          <a:p>
            <a:endParaRPr lang="id-ID"/>
          </a:p>
        </p:txBody>
      </p:sp>
      <p:sp>
        <p:nvSpPr>
          <p:cNvPr id="9" name="Picture Placeholder 6"/>
          <p:cNvSpPr>
            <a:spLocks noGrp="1"/>
          </p:cNvSpPr>
          <p:nvPr>
            <p:ph type="pic" sz="quarter" idx="12"/>
          </p:nvPr>
        </p:nvSpPr>
        <p:spPr>
          <a:xfrm>
            <a:off x="3390900" y="825501"/>
            <a:ext cx="1257300" cy="5308600"/>
          </a:xfrm>
        </p:spPr>
        <p:txBody>
          <a:bodyPr/>
          <a:lstStyle/>
          <a:p>
            <a:endParaRPr lang="id-ID"/>
          </a:p>
        </p:txBody>
      </p:sp>
      <p:sp>
        <p:nvSpPr>
          <p:cNvPr id="5" name="Picture Placeholder 6"/>
          <p:cNvSpPr>
            <a:spLocks noGrp="1"/>
          </p:cNvSpPr>
          <p:nvPr>
            <p:ph type="pic" sz="quarter" idx="13"/>
          </p:nvPr>
        </p:nvSpPr>
        <p:spPr>
          <a:xfrm>
            <a:off x="4648202" y="825501"/>
            <a:ext cx="1257300" cy="5308600"/>
          </a:xfrm>
        </p:spPr>
        <p:txBody>
          <a:bodyPr/>
          <a:lstStyle/>
          <a:p>
            <a:endParaRPr lang="id-ID"/>
          </a:p>
        </p:txBody>
      </p:sp>
    </p:spTree>
    <p:extLst>
      <p:ext uri="{BB962C8B-B14F-4D97-AF65-F5344CB8AC3E}">
        <p14:creationId xmlns:p14="http://schemas.microsoft.com/office/powerpoint/2010/main" val="1308292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638176" y="0"/>
            <a:ext cx="3919538" cy="6858000"/>
          </a:xfrm>
        </p:spPr>
        <p:txBody>
          <a:bodyPr/>
          <a:lstStyle/>
          <a:p>
            <a:endParaRPr lang="id-ID"/>
          </a:p>
        </p:txBody>
      </p:sp>
    </p:spTree>
    <p:extLst>
      <p:ext uri="{BB962C8B-B14F-4D97-AF65-F5344CB8AC3E}">
        <p14:creationId xmlns:p14="http://schemas.microsoft.com/office/powerpoint/2010/main" val="62084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3860800"/>
          </a:xfrm>
        </p:spPr>
        <p:txBody>
          <a:bodyPr/>
          <a:lstStyle/>
          <a:p>
            <a:endParaRPr lang="id-ID"/>
          </a:p>
        </p:txBody>
      </p:sp>
    </p:spTree>
    <p:extLst>
      <p:ext uri="{BB962C8B-B14F-4D97-AF65-F5344CB8AC3E}">
        <p14:creationId xmlns:p14="http://schemas.microsoft.com/office/powerpoint/2010/main" val="1504118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9194800" y="1803400"/>
            <a:ext cx="1854201" cy="1854200"/>
          </a:xfrm>
        </p:spPr>
        <p:txBody>
          <a:bodyPr/>
          <a:lstStyle/>
          <a:p>
            <a:endParaRPr lang="id-ID"/>
          </a:p>
        </p:txBody>
      </p:sp>
      <p:sp>
        <p:nvSpPr>
          <p:cNvPr id="8" name="Picture Placeholder 6"/>
          <p:cNvSpPr>
            <a:spLocks noGrp="1"/>
          </p:cNvSpPr>
          <p:nvPr>
            <p:ph type="pic" sz="quarter" idx="11"/>
          </p:nvPr>
        </p:nvSpPr>
        <p:spPr>
          <a:xfrm>
            <a:off x="7340599" y="3657600"/>
            <a:ext cx="1854201" cy="1854200"/>
          </a:xfrm>
        </p:spPr>
        <p:txBody>
          <a:bodyPr/>
          <a:lstStyle/>
          <a:p>
            <a:endParaRPr lang="id-ID"/>
          </a:p>
        </p:txBody>
      </p:sp>
    </p:spTree>
    <p:extLst>
      <p:ext uri="{BB962C8B-B14F-4D97-AF65-F5344CB8AC3E}">
        <p14:creationId xmlns:p14="http://schemas.microsoft.com/office/powerpoint/2010/main" val="2283119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id-ID"/>
          </a:p>
        </p:txBody>
      </p:sp>
    </p:spTree>
    <p:extLst>
      <p:ext uri="{BB962C8B-B14F-4D97-AF65-F5344CB8AC3E}">
        <p14:creationId xmlns:p14="http://schemas.microsoft.com/office/powerpoint/2010/main" val="3381693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13" name="TextBox 12"/>
          <p:cNvSpPr txBox="1"/>
          <p:nvPr userDrawn="1"/>
        </p:nvSpPr>
        <p:spPr>
          <a:xfrm>
            <a:off x="0" y="1"/>
            <a:ext cx="12192000" cy="5718748"/>
          </a:xfrm>
          <a:prstGeom prst="rect">
            <a:avLst/>
          </a:prstGeom>
          <a:solidFill>
            <a:schemeClr val="accent1"/>
          </a:solidFill>
        </p:spPr>
        <p:txBody>
          <a:bodyPr wrap="square" rtlCol="0">
            <a:noAutofit/>
          </a:bodyPr>
          <a:lstStyle/>
          <a:p>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06" y="5964415"/>
            <a:ext cx="1650054" cy="716112"/>
          </a:xfrm>
          <a:prstGeom prst="rect">
            <a:avLst/>
          </a:prstGeom>
        </p:spPr>
      </p:pic>
      <p:sp>
        <p:nvSpPr>
          <p:cNvPr id="11" name="Slide Number Placeholder 5"/>
          <p:cNvSpPr>
            <a:spLocks noGrp="1"/>
          </p:cNvSpPr>
          <p:nvPr>
            <p:ph type="sldNum" sz="quarter" idx="4"/>
          </p:nvPr>
        </p:nvSpPr>
        <p:spPr>
          <a:xfrm>
            <a:off x="844446" y="6294089"/>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2" name="TextBox 11"/>
          <p:cNvSpPr txBox="1"/>
          <p:nvPr userDrawn="1"/>
        </p:nvSpPr>
        <p:spPr>
          <a:xfrm>
            <a:off x="1241157" y="6294088"/>
            <a:ext cx="4796132" cy="377853"/>
          </a:xfrm>
          <a:prstGeom prst="rect">
            <a:avLst/>
          </a:prstGeom>
          <a:noFill/>
        </p:spPr>
        <p:txBody>
          <a:bodyPr wrap="square" l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sp>
        <p:nvSpPr>
          <p:cNvPr id="18" name="Title 1"/>
          <p:cNvSpPr txBox="1">
            <a:spLocks/>
          </p:cNvSpPr>
          <p:nvPr userDrawn="1"/>
        </p:nvSpPr>
        <p:spPr>
          <a:xfrm>
            <a:off x="891914" y="2633897"/>
            <a:ext cx="6399555" cy="2387600"/>
          </a:xfrm>
          <a:prstGeom prst="rect">
            <a:avLst/>
          </a:prstGeom>
        </p:spPr>
        <p:txBody>
          <a:bodyPr vert="horz" lIns="0" tIns="45720" rIns="0" bIns="45720" rtlCol="0" anchor="b">
            <a:normAutofit/>
          </a:bodyPr>
          <a:lstStyle>
            <a:lvl1pPr algn="r" defTabSz="914400" rtl="0" eaLnBrk="1" latinLnBrk="0" hangingPunct="1">
              <a:lnSpc>
                <a:spcPct val="90000"/>
              </a:lnSpc>
              <a:spcBef>
                <a:spcPct val="0"/>
              </a:spcBef>
              <a:buNone/>
              <a:defRPr sz="5400" b="1" kern="1200">
                <a:solidFill>
                  <a:schemeClr val="bg1"/>
                </a:solidFill>
                <a:latin typeface="+mj-lt"/>
                <a:ea typeface="+mj-ea"/>
                <a:cs typeface="+mj-cs"/>
              </a:defRPr>
            </a:lvl1pPr>
          </a:lstStyle>
          <a:p>
            <a:pPr algn="l"/>
            <a:r>
              <a:rPr lang="en-US" sz="8800" dirty="0"/>
              <a:t>Thank You.</a:t>
            </a:r>
          </a:p>
        </p:txBody>
      </p:sp>
      <p:cxnSp>
        <p:nvCxnSpPr>
          <p:cNvPr id="20" name="Straight Connector 19"/>
          <p:cNvCxnSpPr/>
          <p:nvPr userDrawn="1"/>
        </p:nvCxnSpPr>
        <p:spPr>
          <a:xfrm>
            <a:off x="7448864" y="3514959"/>
            <a:ext cx="0" cy="1259408"/>
          </a:xfrm>
          <a:prstGeom prst="line">
            <a:avLst/>
          </a:prstGeom>
          <a:ln w="12700">
            <a:solidFill>
              <a:schemeClr val="accent1">
                <a:lumMod val="40000"/>
                <a:lumOff val="60000"/>
              </a:schemeClr>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38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Vertical Photo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3" y="0"/>
            <a:ext cx="6870192" cy="685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30124" y="2088759"/>
            <a:ext cx="2805246" cy="2680482"/>
          </a:xfrm>
          <a:prstGeom prst="rect">
            <a:avLst/>
          </a:prstGeom>
        </p:spPr>
      </p:pic>
    </p:spTree>
    <p:extLst>
      <p:ext uri="{BB962C8B-B14F-4D97-AF65-F5344CB8AC3E}">
        <p14:creationId xmlns:p14="http://schemas.microsoft.com/office/powerpoint/2010/main" val="1089885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40438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Vertical with Titl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30124" y="2088759"/>
            <a:ext cx="2805246" cy="2680482"/>
          </a:xfrm>
          <a:prstGeom prst="rect">
            <a:avLst/>
          </a:prstGeom>
        </p:spPr>
      </p:pic>
      <p:sp>
        <p:nvSpPr>
          <p:cNvPr id="4" name="TextBox 3"/>
          <p:cNvSpPr txBox="1"/>
          <p:nvPr userDrawn="1"/>
        </p:nvSpPr>
        <p:spPr>
          <a:xfrm>
            <a:off x="0" y="0"/>
            <a:ext cx="6873498" cy="6857999"/>
          </a:xfrm>
          <a:prstGeom prst="rect">
            <a:avLst/>
          </a:prstGeom>
          <a:solidFill>
            <a:schemeClr val="accent1"/>
          </a:solidFill>
        </p:spPr>
        <p:txBody>
          <a:bodyPr wrap="square" rtlCol="0">
            <a:noAutofit/>
          </a:bodyPr>
          <a:lstStyle/>
          <a:p>
            <a:r>
              <a:rPr lang="en-US" dirty="0"/>
              <a:t> </a:t>
            </a:r>
          </a:p>
        </p:txBody>
      </p:sp>
      <p:sp>
        <p:nvSpPr>
          <p:cNvPr id="5" name="Title 1"/>
          <p:cNvSpPr>
            <a:spLocks noGrp="1"/>
          </p:cNvSpPr>
          <p:nvPr>
            <p:ph type="ctrTitle" hasCustomPrompt="1"/>
          </p:nvPr>
        </p:nvSpPr>
        <p:spPr>
          <a:xfrm>
            <a:off x="817069" y="2088759"/>
            <a:ext cx="5212552" cy="1861449"/>
          </a:xfrm>
        </p:spPr>
        <p:txBody>
          <a:bodyPr anchor="b">
            <a:normAutofit/>
          </a:bodyPr>
          <a:lstStyle>
            <a:lvl1pPr algn="l">
              <a:defRPr sz="4800">
                <a:solidFill>
                  <a:schemeClr val="bg1"/>
                </a:solidFill>
              </a:defRPr>
            </a:lvl1pPr>
          </a:lstStyle>
          <a:p>
            <a:r>
              <a:rPr lang="en-US" dirty="0"/>
              <a:t>Title Slide</a:t>
            </a:r>
          </a:p>
        </p:txBody>
      </p:sp>
      <p:sp>
        <p:nvSpPr>
          <p:cNvPr id="7" name="Subtitle 2"/>
          <p:cNvSpPr>
            <a:spLocks noGrp="1"/>
          </p:cNvSpPr>
          <p:nvPr>
            <p:ph type="subTitle" idx="1" hasCustomPrompt="1"/>
          </p:nvPr>
        </p:nvSpPr>
        <p:spPr>
          <a:xfrm>
            <a:off x="817068" y="3950208"/>
            <a:ext cx="5212553" cy="456837"/>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fld id="{67C998E5-D221-C540-919A-E1ADF654D039}" type="datetime4">
              <a:rPr lang="en-US" smtClean="0"/>
              <a:t>March 13, 2017</a:t>
            </a:fld>
            <a:endParaRPr lang="en-US" dirty="0"/>
          </a:p>
        </p:txBody>
      </p:sp>
    </p:spTree>
    <p:extLst>
      <p:ext uri="{BB962C8B-B14F-4D97-AF65-F5344CB8AC3E}">
        <p14:creationId xmlns:p14="http://schemas.microsoft.com/office/powerpoint/2010/main" val="2001842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Horizontal Photo">
    <p:spTree>
      <p:nvGrpSpPr>
        <p:cNvPr id="1" name=""/>
        <p:cNvGrpSpPr/>
        <p:nvPr/>
      </p:nvGrpSpPr>
      <p:grpSpPr>
        <a:xfrm>
          <a:off x="0" y="0"/>
          <a:ext cx="0" cy="0"/>
          <a:chOff x="0" y="0"/>
          <a:chExt cx="0" cy="0"/>
        </a:xfrm>
      </p:grpSpPr>
      <p:sp>
        <p:nvSpPr>
          <p:cNvPr id="4" name="TextBox 3"/>
          <p:cNvSpPr txBox="1"/>
          <p:nvPr userDrawn="1"/>
        </p:nvSpPr>
        <p:spPr>
          <a:xfrm>
            <a:off x="0" y="0"/>
            <a:ext cx="12192001" cy="4821395"/>
          </a:xfrm>
          <a:prstGeom prst="rect">
            <a:avLst/>
          </a:prstGeom>
          <a:solidFill>
            <a:schemeClr val="accent1"/>
          </a:solidFill>
        </p:spPr>
        <p:txBody>
          <a:bodyPr wrap="square" rtlCol="0">
            <a:noAutofit/>
          </a:bodyPr>
          <a:lstStyle/>
          <a:p>
            <a:r>
              <a:rPr lang="en-US" dirty="0"/>
              <a:t> </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4660" y="5132607"/>
            <a:ext cx="1553157" cy="148408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4888992"/>
          </a:xfrm>
          <a:prstGeom prst="rect">
            <a:avLst/>
          </a:prstGeom>
        </p:spPr>
      </p:pic>
      <p:sp>
        <p:nvSpPr>
          <p:cNvPr id="9" name="Title 1"/>
          <p:cNvSpPr>
            <a:spLocks noGrp="1"/>
          </p:cNvSpPr>
          <p:nvPr>
            <p:ph type="ctrTitle" hasCustomPrompt="1"/>
          </p:nvPr>
        </p:nvSpPr>
        <p:spPr>
          <a:xfrm>
            <a:off x="874484" y="5368658"/>
            <a:ext cx="7342924" cy="659782"/>
          </a:xfrm>
        </p:spPr>
        <p:txBody>
          <a:bodyPr anchor="b">
            <a:normAutofit/>
          </a:bodyPr>
          <a:lstStyle>
            <a:lvl1pPr algn="l">
              <a:defRPr sz="3200" baseline="0">
                <a:solidFill>
                  <a:schemeClr val="tx1"/>
                </a:solidFill>
              </a:defRPr>
            </a:lvl1pPr>
          </a:lstStyle>
          <a:p>
            <a:r>
              <a:rPr lang="en-US" dirty="0"/>
              <a:t>Presentation Title Goes Here</a:t>
            </a:r>
          </a:p>
        </p:txBody>
      </p:sp>
      <p:sp>
        <p:nvSpPr>
          <p:cNvPr id="11" name="Subtitle 2"/>
          <p:cNvSpPr>
            <a:spLocks noGrp="1"/>
          </p:cNvSpPr>
          <p:nvPr>
            <p:ph type="subTitle" idx="1" hasCustomPrompt="1"/>
          </p:nvPr>
        </p:nvSpPr>
        <p:spPr>
          <a:xfrm>
            <a:off x="874483" y="6028440"/>
            <a:ext cx="7342926" cy="278155"/>
          </a:xfrm>
        </p:spPr>
        <p:txBody>
          <a:bodyPr>
            <a:noAutofit/>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fld id="{67C998E5-D221-C540-919A-E1ADF654D039}" type="datetime4">
              <a:rPr lang="en-US" smtClean="0"/>
              <a:t>March 13, 2017</a:t>
            </a:fld>
            <a:endParaRPr lang="en-US" dirty="0"/>
          </a:p>
        </p:txBody>
      </p:sp>
    </p:spTree>
    <p:extLst>
      <p:ext uri="{BB962C8B-B14F-4D97-AF65-F5344CB8AC3E}">
        <p14:creationId xmlns:p14="http://schemas.microsoft.com/office/powerpoint/2010/main" val="673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06" y="5964415"/>
            <a:ext cx="1650054" cy="716112"/>
          </a:xfrm>
          <a:prstGeom prst="rect">
            <a:avLst/>
          </a:prstGeom>
        </p:spPr>
      </p:pic>
      <p:sp>
        <p:nvSpPr>
          <p:cNvPr id="10" name="Slide Number Placeholder 5"/>
          <p:cNvSpPr>
            <a:spLocks noGrp="1"/>
          </p:cNvSpPr>
          <p:nvPr>
            <p:ph type="sldNum" sz="quarter" idx="4"/>
          </p:nvPr>
        </p:nvSpPr>
        <p:spPr>
          <a:xfrm>
            <a:off x="844446" y="6294089"/>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1" name="TextBox 10"/>
          <p:cNvSpPr txBox="1"/>
          <p:nvPr userDrawn="1"/>
        </p:nvSpPr>
        <p:spPr>
          <a:xfrm>
            <a:off x="1241157" y="6294088"/>
            <a:ext cx="4796132" cy="377853"/>
          </a:xfrm>
          <a:prstGeom prst="rect">
            <a:avLst/>
          </a:prstGeom>
          <a:noFill/>
        </p:spPr>
        <p:txBody>
          <a:bodyPr wrap="square" l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cxnSp>
        <p:nvCxnSpPr>
          <p:cNvPr id="13" name="Straight Connector 12"/>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 name="Picture Placeholder 2"/>
          <p:cNvSpPr>
            <a:spLocks noGrp="1"/>
          </p:cNvSpPr>
          <p:nvPr>
            <p:ph type="pic" idx="1"/>
          </p:nvPr>
        </p:nvSpPr>
        <p:spPr>
          <a:xfrm>
            <a:off x="838200" y="1609390"/>
            <a:ext cx="3888783" cy="4217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8" name="Content Placeholder 3"/>
          <p:cNvSpPr>
            <a:spLocks noGrp="1"/>
          </p:cNvSpPr>
          <p:nvPr>
            <p:ph sz="half" idx="2"/>
          </p:nvPr>
        </p:nvSpPr>
        <p:spPr>
          <a:xfrm>
            <a:off x="5083443" y="1623924"/>
            <a:ext cx="6270357" cy="4203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5116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Image Collag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06" y="5964415"/>
            <a:ext cx="1650054" cy="716112"/>
          </a:xfrm>
          <a:prstGeom prst="rect">
            <a:avLst/>
          </a:prstGeom>
        </p:spPr>
      </p:pic>
      <p:sp>
        <p:nvSpPr>
          <p:cNvPr id="10" name="Slide Number Placeholder 5"/>
          <p:cNvSpPr>
            <a:spLocks noGrp="1"/>
          </p:cNvSpPr>
          <p:nvPr>
            <p:ph type="sldNum" sz="quarter" idx="4"/>
          </p:nvPr>
        </p:nvSpPr>
        <p:spPr>
          <a:xfrm>
            <a:off x="844446" y="6294089"/>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1" name="TextBox 10"/>
          <p:cNvSpPr txBox="1"/>
          <p:nvPr userDrawn="1"/>
        </p:nvSpPr>
        <p:spPr>
          <a:xfrm>
            <a:off x="1241157" y="6294088"/>
            <a:ext cx="4796132" cy="377853"/>
          </a:xfrm>
          <a:prstGeom prst="rect">
            <a:avLst/>
          </a:prstGeom>
          <a:noFill/>
        </p:spPr>
        <p:txBody>
          <a:bodyPr wrap="square" l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cxnSp>
        <p:nvCxnSpPr>
          <p:cNvPr id="13" name="Straight Connector 12"/>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 name="Picture Placeholder 2"/>
          <p:cNvSpPr>
            <a:spLocks noGrp="1"/>
          </p:cNvSpPr>
          <p:nvPr>
            <p:ph type="pic" idx="1"/>
          </p:nvPr>
        </p:nvSpPr>
        <p:spPr>
          <a:xfrm>
            <a:off x="838201" y="1609390"/>
            <a:ext cx="1859780" cy="201721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8" name="Content Placeholder 3"/>
          <p:cNvSpPr>
            <a:spLocks noGrp="1"/>
          </p:cNvSpPr>
          <p:nvPr>
            <p:ph sz="half" idx="2"/>
          </p:nvPr>
        </p:nvSpPr>
        <p:spPr>
          <a:xfrm>
            <a:off x="5083443" y="1623924"/>
            <a:ext cx="6270357" cy="42034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idx="10"/>
          </p:nvPr>
        </p:nvSpPr>
        <p:spPr>
          <a:xfrm>
            <a:off x="2868479" y="1609390"/>
            <a:ext cx="1859780" cy="201721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4" name="Picture Placeholder 2"/>
          <p:cNvSpPr>
            <a:spLocks noGrp="1"/>
          </p:cNvSpPr>
          <p:nvPr>
            <p:ph type="pic" idx="11"/>
          </p:nvPr>
        </p:nvSpPr>
        <p:spPr>
          <a:xfrm>
            <a:off x="838200" y="3814502"/>
            <a:ext cx="3890059" cy="201721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5204366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Tow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06" y="5964415"/>
            <a:ext cx="1650054" cy="716112"/>
          </a:xfrm>
          <a:prstGeom prst="rect">
            <a:avLst/>
          </a:prstGeom>
        </p:spPr>
      </p:pic>
      <p:sp>
        <p:nvSpPr>
          <p:cNvPr id="10" name="Slide Number Placeholder 5"/>
          <p:cNvSpPr>
            <a:spLocks noGrp="1"/>
          </p:cNvSpPr>
          <p:nvPr>
            <p:ph type="sldNum" sz="quarter" idx="4"/>
          </p:nvPr>
        </p:nvSpPr>
        <p:spPr>
          <a:xfrm>
            <a:off x="844446" y="6294089"/>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1" name="TextBox 10"/>
          <p:cNvSpPr txBox="1"/>
          <p:nvPr userDrawn="1"/>
        </p:nvSpPr>
        <p:spPr>
          <a:xfrm>
            <a:off x="1241157" y="6294088"/>
            <a:ext cx="4796132" cy="377853"/>
          </a:xfrm>
          <a:prstGeom prst="rect">
            <a:avLst/>
          </a:prstGeom>
          <a:noFill/>
        </p:spPr>
        <p:txBody>
          <a:bodyPr wrap="square" l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cxnSp>
        <p:nvCxnSpPr>
          <p:cNvPr id="13" name="Straight Connector 12"/>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 name="Picture Placeholder 2"/>
          <p:cNvSpPr>
            <a:spLocks noGrp="1" noChangeAspect="1"/>
          </p:cNvSpPr>
          <p:nvPr>
            <p:ph type="pic" idx="1"/>
          </p:nvPr>
        </p:nvSpPr>
        <p:spPr>
          <a:xfrm>
            <a:off x="838199" y="1609389"/>
            <a:ext cx="3044125" cy="170724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8" name="Content Placeholder 3"/>
          <p:cNvSpPr>
            <a:spLocks noGrp="1"/>
          </p:cNvSpPr>
          <p:nvPr>
            <p:ph sz="half" idx="2"/>
          </p:nvPr>
        </p:nvSpPr>
        <p:spPr>
          <a:xfrm>
            <a:off x="838199" y="3316636"/>
            <a:ext cx="3044125" cy="2224007"/>
          </a:xfrm>
          <a:solidFill>
            <a:schemeClr val="tx1">
              <a:lumMod val="20000"/>
              <a:lumOff val="80000"/>
            </a:schemeClr>
          </a:solidFill>
          <a:ln>
            <a:noFill/>
          </a:ln>
        </p:spPr>
        <p:txBody>
          <a:bodyPr lIns="182880" tIns="182880" rIns="182880" bIns="182880">
            <a:normAutofit/>
          </a:bodyPr>
          <a:lstStyle>
            <a:lvl1pPr marL="0" indent="0">
              <a:buFont typeface="Arial" charset="0"/>
              <a:buNone/>
              <a:defRPr sz="1800"/>
            </a:lvl1pPr>
            <a:lvl2pPr marL="457200" indent="0">
              <a:buNone/>
              <a:defRPr sz="1400"/>
            </a:lvl2pPr>
            <a:lvl3pPr marL="914400" indent="0">
              <a:buNone/>
              <a:defRPr sz="1200"/>
            </a:lvl3pPr>
            <a:lvl4pPr marL="1371600" indent="0">
              <a:buNone/>
              <a:defRPr sz="1100"/>
            </a:lvl4pPr>
            <a:lvl5pPr marL="1828800" indent="0">
              <a:buNone/>
              <a:defRPr sz="1050"/>
            </a:lvl5pPr>
          </a:lstStyle>
          <a:p>
            <a:pPr lvl="0"/>
            <a:r>
              <a:rPr lang="en-US" dirty="0"/>
              <a:t>Click to edit Master text styles</a:t>
            </a:r>
          </a:p>
        </p:txBody>
      </p:sp>
      <p:sp>
        <p:nvSpPr>
          <p:cNvPr id="12" name="Picture Placeholder 2"/>
          <p:cNvSpPr>
            <a:spLocks noGrp="1" noChangeAspect="1"/>
          </p:cNvSpPr>
          <p:nvPr>
            <p:ph type="pic" idx="10"/>
          </p:nvPr>
        </p:nvSpPr>
        <p:spPr>
          <a:xfrm>
            <a:off x="4563721" y="1609389"/>
            <a:ext cx="3044125" cy="170724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5" name="Picture Placeholder 2"/>
          <p:cNvSpPr>
            <a:spLocks noGrp="1" noChangeAspect="1"/>
          </p:cNvSpPr>
          <p:nvPr>
            <p:ph type="pic" idx="11"/>
          </p:nvPr>
        </p:nvSpPr>
        <p:spPr>
          <a:xfrm>
            <a:off x="8289243" y="1609389"/>
            <a:ext cx="3044125" cy="170724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6" name="Content Placeholder 3"/>
          <p:cNvSpPr>
            <a:spLocks noGrp="1"/>
          </p:cNvSpPr>
          <p:nvPr>
            <p:ph sz="half" idx="12"/>
          </p:nvPr>
        </p:nvSpPr>
        <p:spPr>
          <a:xfrm>
            <a:off x="4563721" y="3316636"/>
            <a:ext cx="3044125" cy="2224007"/>
          </a:xfrm>
          <a:solidFill>
            <a:schemeClr val="tx1">
              <a:lumMod val="20000"/>
              <a:lumOff val="80000"/>
            </a:schemeClr>
          </a:solidFill>
          <a:ln>
            <a:noFill/>
          </a:ln>
        </p:spPr>
        <p:txBody>
          <a:bodyPr lIns="182880" tIns="182880" rIns="182880" bIns="182880">
            <a:normAutofit/>
          </a:bodyPr>
          <a:lstStyle>
            <a:lvl1pPr marL="0" indent="0">
              <a:buNone/>
              <a:defRPr sz="1800"/>
            </a:lvl1pPr>
            <a:lvl2pPr marL="457200" indent="0">
              <a:buNone/>
              <a:defRPr sz="1400"/>
            </a:lvl2pPr>
            <a:lvl3pPr marL="914400" indent="0">
              <a:buNone/>
              <a:defRPr sz="1200"/>
            </a:lvl3pPr>
            <a:lvl4pPr marL="1371600" indent="0">
              <a:buNone/>
              <a:defRPr sz="1100"/>
            </a:lvl4pPr>
            <a:lvl5pPr marL="1828800" indent="0">
              <a:buNone/>
              <a:defRPr sz="1050"/>
            </a:lvl5pPr>
          </a:lstStyle>
          <a:p>
            <a:pPr lvl="0"/>
            <a:r>
              <a:rPr lang="en-US" dirty="0"/>
              <a:t>Click to edit Master text styles</a:t>
            </a:r>
          </a:p>
        </p:txBody>
      </p:sp>
      <p:sp>
        <p:nvSpPr>
          <p:cNvPr id="17" name="Content Placeholder 3"/>
          <p:cNvSpPr>
            <a:spLocks noGrp="1"/>
          </p:cNvSpPr>
          <p:nvPr>
            <p:ph sz="half" idx="13"/>
          </p:nvPr>
        </p:nvSpPr>
        <p:spPr>
          <a:xfrm>
            <a:off x="8289243" y="3316636"/>
            <a:ext cx="3044125" cy="2224007"/>
          </a:xfrm>
          <a:solidFill>
            <a:schemeClr val="tx1">
              <a:lumMod val="20000"/>
              <a:lumOff val="80000"/>
            </a:schemeClr>
          </a:solidFill>
          <a:ln>
            <a:noFill/>
          </a:ln>
        </p:spPr>
        <p:txBody>
          <a:bodyPr lIns="182880" tIns="182880" rIns="182880" bIns="182880">
            <a:normAutofit/>
          </a:bodyPr>
          <a:lstStyle>
            <a:lvl1pPr marL="0" indent="0">
              <a:buFont typeface="Arial" charset="0"/>
              <a:buNone/>
              <a:defRPr sz="1800"/>
            </a:lvl1pPr>
            <a:lvl2pPr marL="457200" indent="0">
              <a:buNone/>
              <a:defRPr sz="1400"/>
            </a:lvl2pPr>
            <a:lvl3pPr marL="914400" indent="0">
              <a:buNone/>
              <a:defRPr sz="1200"/>
            </a:lvl3pPr>
            <a:lvl4pPr marL="1371600" indent="0">
              <a:buNone/>
              <a:defRPr sz="1100"/>
            </a:lvl4pPr>
            <a:lvl5pPr marL="1828800" indent="0">
              <a:buNone/>
              <a:defRPr sz="1050"/>
            </a:lvl5pPr>
          </a:lstStyle>
          <a:p>
            <a:pPr lvl="0"/>
            <a:r>
              <a:rPr lang="en-US" dirty="0"/>
              <a:t>Click to edit Master text styles</a:t>
            </a:r>
          </a:p>
        </p:txBody>
      </p:sp>
    </p:spTree>
    <p:extLst>
      <p:ext uri="{BB962C8B-B14F-4D97-AF65-F5344CB8AC3E}">
        <p14:creationId xmlns:p14="http://schemas.microsoft.com/office/powerpoint/2010/main" val="18727002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Image Collag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06" y="5964415"/>
            <a:ext cx="1650054" cy="716112"/>
          </a:xfrm>
          <a:prstGeom prst="rect">
            <a:avLst/>
          </a:prstGeom>
        </p:spPr>
      </p:pic>
      <p:sp>
        <p:nvSpPr>
          <p:cNvPr id="10" name="Slide Number Placeholder 5"/>
          <p:cNvSpPr>
            <a:spLocks noGrp="1"/>
          </p:cNvSpPr>
          <p:nvPr>
            <p:ph type="sldNum" sz="quarter" idx="4"/>
          </p:nvPr>
        </p:nvSpPr>
        <p:spPr>
          <a:xfrm>
            <a:off x="844446" y="6294089"/>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1" name="TextBox 10"/>
          <p:cNvSpPr txBox="1"/>
          <p:nvPr userDrawn="1"/>
        </p:nvSpPr>
        <p:spPr>
          <a:xfrm>
            <a:off x="1241157" y="6294088"/>
            <a:ext cx="4796132" cy="377853"/>
          </a:xfrm>
          <a:prstGeom prst="rect">
            <a:avLst/>
          </a:prstGeom>
          <a:noFill/>
        </p:spPr>
        <p:txBody>
          <a:bodyPr wrap="square" l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cxnSp>
        <p:nvCxnSpPr>
          <p:cNvPr id="13" name="Straight Connector 12"/>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 name="Picture Placeholder 2"/>
          <p:cNvSpPr>
            <a:spLocks noGrp="1"/>
          </p:cNvSpPr>
          <p:nvPr>
            <p:ph type="pic" idx="1"/>
          </p:nvPr>
        </p:nvSpPr>
        <p:spPr>
          <a:xfrm>
            <a:off x="838201" y="1609390"/>
            <a:ext cx="1859780" cy="201721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8" name="Content Placeholder 3"/>
          <p:cNvSpPr>
            <a:spLocks noGrp="1"/>
          </p:cNvSpPr>
          <p:nvPr>
            <p:ph sz="half" idx="2"/>
          </p:nvPr>
        </p:nvSpPr>
        <p:spPr>
          <a:xfrm>
            <a:off x="5083443" y="1623924"/>
            <a:ext cx="6270357" cy="42034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idx="10"/>
          </p:nvPr>
        </p:nvSpPr>
        <p:spPr>
          <a:xfrm>
            <a:off x="2868479" y="1609390"/>
            <a:ext cx="1859780" cy="201721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5" name="Picture Placeholder 2"/>
          <p:cNvSpPr>
            <a:spLocks noGrp="1"/>
          </p:cNvSpPr>
          <p:nvPr>
            <p:ph type="pic" idx="11"/>
          </p:nvPr>
        </p:nvSpPr>
        <p:spPr>
          <a:xfrm>
            <a:off x="838201" y="3810151"/>
            <a:ext cx="1859780" cy="201721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6" name="Picture Placeholder 2"/>
          <p:cNvSpPr>
            <a:spLocks noGrp="1"/>
          </p:cNvSpPr>
          <p:nvPr>
            <p:ph type="pic" idx="12"/>
          </p:nvPr>
        </p:nvSpPr>
        <p:spPr>
          <a:xfrm>
            <a:off x="2868479" y="3810151"/>
            <a:ext cx="1859780" cy="201721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6934991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9788" y="1561243"/>
            <a:ext cx="5157787" cy="823912"/>
          </a:xfrm>
        </p:spPr>
        <p:txBody>
          <a:bodyPr anchor="ctr">
            <a:normAutofit/>
          </a:bodyPr>
          <a:lstStyle>
            <a:lvl1pPr marL="0" indent="0">
              <a:buNone/>
              <a:defRPr sz="2000" b="1" cap="all" baseline="0">
                <a:solidFill>
                  <a:schemeClr val="tx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385155"/>
            <a:ext cx="5157787" cy="33710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2200" y="1561243"/>
            <a:ext cx="5183188" cy="823912"/>
          </a:xfrm>
        </p:spPr>
        <p:txBody>
          <a:bodyPr anchor="ctr">
            <a:normAutofit/>
          </a:bodyPr>
          <a:lstStyle>
            <a:lvl1pPr marL="0" indent="0">
              <a:buNone/>
              <a:defRPr sz="2000" b="1" cap="all" baseline="0">
                <a:solidFill>
                  <a:schemeClr val="tx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385155"/>
            <a:ext cx="5183188" cy="33710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06" y="5964415"/>
            <a:ext cx="1650054" cy="716112"/>
          </a:xfrm>
          <a:prstGeom prst="rect">
            <a:avLst/>
          </a:prstGeom>
        </p:spPr>
      </p:pic>
      <p:sp>
        <p:nvSpPr>
          <p:cNvPr id="14" name="Slide Number Placeholder 5"/>
          <p:cNvSpPr>
            <a:spLocks noGrp="1"/>
          </p:cNvSpPr>
          <p:nvPr>
            <p:ph type="sldNum" sz="quarter" idx="10"/>
          </p:nvPr>
        </p:nvSpPr>
        <p:spPr>
          <a:xfrm>
            <a:off x="844446" y="6294089"/>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5" name="TextBox 14"/>
          <p:cNvSpPr txBox="1"/>
          <p:nvPr userDrawn="1"/>
        </p:nvSpPr>
        <p:spPr>
          <a:xfrm>
            <a:off x="1241157" y="6294088"/>
            <a:ext cx="4796132" cy="377853"/>
          </a:xfrm>
          <a:prstGeom prst="rect">
            <a:avLst/>
          </a:prstGeom>
          <a:noFill/>
        </p:spPr>
        <p:txBody>
          <a:bodyPr wrap="square" l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cxnSp>
        <p:nvCxnSpPr>
          <p:cNvPr id="16" name="Straight Connector 15"/>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hasCustomPrompt="1"/>
          </p:nvPr>
        </p:nvSpPr>
        <p:spPr>
          <a:xfrm>
            <a:off x="838200" y="444638"/>
            <a:ext cx="10515600" cy="972213"/>
          </a:xfrm>
        </p:spPr>
        <p:txBody>
          <a:bodyPr/>
          <a:lstStyle/>
          <a:p>
            <a:r>
              <a:rPr lang="en-US" dirty="0"/>
              <a:t>Click To Edit Master Title Style</a:t>
            </a:r>
          </a:p>
        </p:txBody>
      </p:sp>
    </p:spTree>
    <p:extLst>
      <p:ext uri="{BB962C8B-B14F-4D97-AF65-F5344CB8AC3E}">
        <p14:creationId xmlns:p14="http://schemas.microsoft.com/office/powerpoint/2010/main" val="383181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918858" y="-14514"/>
            <a:ext cx="8285844" cy="6872514"/>
          </a:xfrm>
          <a:custGeom>
            <a:avLst/>
            <a:gdLst>
              <a:gd name="connsiteX0" fmla="*/ 0 w 8273143"/>
              <a:gd name="connsiteY0" fmla="*/ 6858000 h 6858000"/>
              <a:gd name="connsiteX1" fmla="*/ 1714500 w 8273143"/>
              <a:gd name="connsiteY1" fmla="*/ 0 h 6858000"/>
              <a:gd name="connsiteX2" fmla="*/ 6558643 w 8273143"/>
              <a:gd name="connsiteY2" fmla="*/ 0 h 6858000"/>
              <a:gd name="connsiteX3" fmla="*/ 8273143 w 8273143"/>
              <a:gd name="connsiteY3" fmla="*/ 6858000 h 6858000"/>
              <a:gd name="connsiteX4" fmla="*/ 0 w 8273143"/>
              <a:gd name="connsiteY4" fmla="*/ 6858000 h 6858000"/>
              <a:gd name="connsiteX0" fmla="*/ 0 w 8285843"/>
              <a:gd name="connsiteY0" fmla="*/ 6872514 h 6872514"/>
              <a:gd name="connsiteX1" fmla="*/ 1714500 w 8285843"/>
              <a:gd name="connsiteY1" fmla="*/ 14514 h 6872514"/>
              <a:gd name="connsiteX2" fmla="*/ 8285843 w 8285843"/>
              <a:gd name="connsiteY2" fmla="*/ 0 h 6872514"/>
              <a:gd name="connsiteX3" fmla="*/ 8273143 w 8285843"/>
              <a:gd name="connsiteY3" fmla="*/ 6872514 h 6872514"/>
              <a:gd name="connsiteX4" fmla="*/ 0 w 8285843"/>
              <a:gd name="connsiteY4" fmla="*/ 6872514 h 6872514"/>
              <a:gd name="connsiteX0" fmla="*/ 0 w 8285843"/>
              <a:gd name="connsiteY0" fmla="*/ 6916057 h 6916057"/>
              <a:gd name="connsiteX1" fmla="*/ 2193471 w 8285843"/>
              <a:gd name="connsiteY1" fmla="*/ 0 h 6916057"/>
              <a:gd name="connsiteX2" fmla="*/ 8285843 w 8285843"/>
              <a:gd name="connsiteY2" fmla="*/ 43543 h 6916057"/>
              <a:gd name="connsiteX3" fmla="*/ 8273143 w 8285843"/>
              <a:gd name="connsiteY3" fmla="*/ 6916057 h 6916057"/>
              <a:gd name="connsiteX4" fmla="*/ 0 w 8285843"/>
              <a:gd name="connsiteY4" fmla="*/ 6916057 h 6916057"/>
              <a:gd name="connsiteX0" fmla="*/ 0 w 8285843"/>
              <a:gd name="connsiteY0" fmla="*/ 6872514 h 6872514"/>
              <a:gd name="connsiteX1" fmla="*/ 2193471 w 8285843"/>
              <a:gd name="connsiteY1" fmla="*/ 8845 h 6872514"/>
              <a:gd name="connsiteX2" fmla="*/ 8285843 w 8285843"/>
              <a:gd name="connsiteY2" fmla="*/ 0 h 6872514"/>
              <a:gd name="connsiteX3" fmla="*/ 8273143 w 8285843"/>
              <a:gd name="connsiteY3" fmla="*/ 6872514 h 6872514"/>
              <a:gd name="connsiteX4" fmla="*/ 0 w 8285843"/>
              <a:gd name="connsiteY4" fmla="*/ 6872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5843" h="6872514">
                <a:moveTo>
                  <a:pt x="0" y="6872514"/>
                </a:moveTo>
                <a:lnTo>
                  <a:pt x="2193471" y="8845"/>
                </a:lnTo>
                <a:lnTo>
                  <a:pt x="8285843" y="0"/>
                </a:lnTo>
                <a:cubicBezTo>
                  <a:pt x="8281610" y="2290838"/>
                  <a:pt x="8277376" y="4581676"/>
                  <a:pt x="8273143" y="6872514"/>
                </a:cubicBezTo>
                <a:lnTo>
                  <a:pt x="0" y="6872514"/>
                </a:lnTo>
                <a:close/>
              </a:path>
            </a:pathLst>
          </a:custGeom>
        </p:spPr>
        <p:txBody>
          <a:bodyPr/>
          <a:lstStyle/>
          <a:p>
            <a:endParaRPr lang="id-ID"/>
          </a:p>
        </p:txBody>
      </p:sp>
    </p:spTree>
    <p:extLst>
      <p:ext uri="{BB962C8B-B14F-4D97-AF65-F5344CB8AC3E}">
        <p14:creationId xmlns:p14="http://schemas.microsoft.com/office/powerpoint/2010/main" val="18809893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18" name="Picture Placeholder 17"/>
          <p:cNvSpPr>
            <a:spLocks noGrp="1"/>
          </p:cNvSpPr>
          <p:nvPr>
            <p:ph type="pic" sz="quarter" idx="13"/>
          </p:nvPr>
        </p:nvSpPr>
        <p:spPr>
          <a:xfrm>
            <a:off x="4937308" y="-114300"/>
            <a:ext cx="9083492" cy="7086562"/>
          </a:xfrm>
          <a:custGeom>
            <a:avLst/>
            <a:gdLst>
              <a:gd name="connsiteX0" fmla="*/ 2405516 w 9220652"/>
              <a:gd name="connsiteY0" fmla="*/ 2247900 h 7086562"/>
              <a:gd name="connsiteX1" fmla="*/ 2772228 w 9220652"/>
              <a:gd name="connsiteY1" fmla="*/ 2295525 h 7086562"/>
              <a:gd name="connsiteX2" fmla="*/ 1005341 w 9220652"/>
              <a:gd name="connsiteY2" fmla="*/ 6400800 h 7086562"/>
              <a:gd name="connsiteX3" fmla="*/ 638628 w 9220652"/>
              <a:gd name="connsiteY3" fmla="*/ 6438900 h 7086562"/>
              <a:gd name="connsiteX4" fmla="*/ 1766888 w 9220652"/>
              <a:gd name="connsiteY4" fmla="*/ 1511300 h 7086562"/>
              <a:gd name="connsiteX5" fmla="*/ 2133600 w 9220652"/>
              <a:gd name="connsiteY5" fmla="*/ 1558925 h 7086562"/>
              <a:gd name="connsiteX6" fmla="*/ 366713 w 9220652"/>
              <a:gd name="connsiteY6" fmla="*/ 5664200 h 7086562"/>
              <a:gd name="connsiteX7" fmla="*/ 0 w 9220652"/>
              <a:gd name="connsiteY7" fmla="*/ 5702300 h 7086562"/>
              <a:gd name="connsiteX8" fmla="*/ 2791778 w 9220652"/>
              <a:gd name="connsiteY8" fmla="*/ 271417 h 7086562"/>
              <a:gd name="connsiteX9" fmla="*/ 3158490 w 9220652"/>
              <a:gd name="connsiteY9" fmla="*/ 319042 h 7086562"/>
              <a:gd name="connsiteX10" fmla="*/ 1391603 w 9220652"/>
              <a:gd name="connsiteY10" fmla="*/ 4424317 h 7086562"/>
              <a:gd name="connsiteX11" fmla="*/ 1024890 w 9220652"/>
              <a:gd name="connsiteY11" fmla="*/ 4462417 h 7086562"/>
              <a:gd name="connsiteX12" fmla="*/ 3947313 w 9220652"/>
              <a:gd name="connsiteY12" fmla="*/ 0 h 7086562"/>
              <a:gd name="connsiteX13" fmla="*/ 9220652 w 9220652"/>
              <a:gd name="connsiteY13" fmla="*/ 38062 h 7086562"/>
              <a:gd name="connsiteX14" fmla="*/ 7540442 w 9220652"/>
              <a:gd name="connsiteY14" fmla="*/ 7086562 h 7086562"/>
              <a:gd name="connsiteX15" fmla="*/ 819602 w 9220652"/>
              <a:gd name="connsiteY15" fmla="*/ 7086562 h 7086562"/>
              <a:gd name="connsiteX0" fmla="*/ 2268356 w 9083492"/>
              <a:gd name="connsiteY0" fmla="*/ 2247900 h 7086562"/>
              <a:gd name="connsiteX1" fmla="*/ 2635068 w 9083492"/>
              <a:gd name="connsiteY1" fmla="*/ 2295525 h 7086562"/>
              <a:gd name="connsiteX2" fmla="*/ 868181 w 9083492"/>
              <a:gd name="connsiteY2" fmla="*/ 6400800 h 7086562"/>
              <a:gd name="connsiteX3" fmla="*/ 501468 w 9083492"/>
              <a:gd name="connsiteY3" fmla="*/ 6438900 h 7086562"/>
              <a:gd name="connsiteX4" fmla="*/ 2268356 w 9083492"/>
              <a:gd name="connsiteY4" fmla="*/ 2247900 h 7086562"/>
              <a:gd name="connsiteX5" fmla="*/ 1629728 w 9083492"/>
              <a:gd name="connsiteY5" fmla="*/ 1511300 h 7086562"/>
              <a:gd name="connsiteX6" fmla="*/ 1996440 w 9083492"/>
              <a:gd name="connsiteY6" fmla="*/ 1558925 h 7086562"/>
              <a:gd name="connsiteX7" fmla="*/ 229553 w 9083492"/>
              <a:gd name="connsiteY7" fmla="*/ 5664200 h 7086562"/>
              <a:gd name="connsiteX8" fmla="*/ 0 w 9083492"/>
              <a:gd name="connsiteY8" fmla="*/ 5702300 h 7086562"/>
              <a:gd name="connsiteX9" fmla="*/ 1629728 w 9083492"/>
              <a:gd name="connsiteY9" fmla="*/ 1511300 h 7086562"/>
              <a:gd name="connsiteX10" fmla="*/ 2654618 w 9083492"/>
              <a:gd name="connsiteY10" fmla="*/ 271417 h 7086562"/>
              <a:gd name="connsiteX11" fmla="*/ 3021330 w 9083492"/>
              <a:gd name="connsiteY11" fmla="*/ 319042 h 7086562"/>
              <a:gd name="connsiteX12" fmla="*/ 1254443 w 9083492"/>
              <a:gd name="connsiteY12" fmla="*/ 4424317 h 7086562"/>
              <a:gd name="connsiteX13" fmla="*/ 887730 w 9083492"/>
              <a:gd name="connsiteY13" fmla="*/ 4462417 h 7086562"/>
              <a:gd name="connsiteX14" fmla="*/ 2654618 w 9083492"/>
              <a:gd name="connsiteY14" fmla="*/ 271417 h 7086562"/>
              <a:gd name="connsiteX15" fmla="*/ 3810153 w 9083492"/>
              <a:gd name="connsiteY15" fmla="*/ 0 h 7086562"/>
              <a:gd name="connsiteX16" fmla="*/ 9083492 w 9083492"/>
              <a:gd name="connsiteY16" fmla="*/ 38062 h 7086562"/>
              <a:gd name="connsiteX17" fmla="*/ 7403282 w 9083492"/>
              <a:gd name="connsiteY17" fmla="*/ 7086562 h 7086562"/>
              <a:gd name="connsiteX18" fmla="*/ 682442 w 9083492"/>
              <a:gd name="connsiteY18" fmla="*/ 7086562 h 7086562"/>
              <a:gd name="connsiteX19" fmla="*/ 3810153 w 9083492"/>
              <a:gd name="connsiteY19" fmla="*/ 0 h 7086562"/>
              <a:gd name="connsiteX0" fmla="*/ 2268356 w 9083492"/>
              <a:gd name="connsiteY0" fmla="*/ 2247900 h 7086562"/>
              <a:gd name="connsiteX1" fmla="*/ 2635068 w 9083492"/>
              <a:gd name="connsiteY1" fmla="*/ 2295525 h 7086562"/>
              <a:gd name="connsiteX2" fmla="*/ 868181 w 9083492"/>
              <a:gd name="connsiteY2" fmla="*/ 6400800 h 7086562"/>
              <a:gd name="connsiteX3" fmla="*/ 501468 w 9083492"/>
              <a:gd name="connsiteY3" fmla="*/ 6438900 h 7086562"/>
              <a:gd name="connsiteX4" fmla="*/ 2268356 w 9083492"/>
              <a:gd name="connsiteY4" fmla="*/ 2247900 h 7086562"/>
              <a:gd name="connsiteX5" fmla="*/ 1759268 w 9083492"/>
              <a:gd name="connsiteY5" fmla="*/ 1534160 h 7086562"/>
              <a:gd name="connsiteX6" fmla="*/ 1996440 w 9083492"/>
              <a:gd name="connsiteY6" fmla="*/ 1558925 h 7086562"/>
              <a:gd name="connsiteX7" fmla="*/ 229553 w 9083492"/>
              <a:gd name="connsiteY7" fmla="*/ 5664200 h 7086562"/>
              <a:gd name="connsiteX8" fmla="*/ 0 w 9083492"/>
              <a:gd name="connsiteY8" fmla="*/ 5702300 h 7086562"/>
              <a:gd name="connsiteX9" fmla="*/ 1759268 w 9083492"/>
              <a:gd name="connsiteY9" fmla="*/ 1534160 h 7086562"/>
              <a:gd name="connsiteX10" fmla="*/ 2654618 w 9083492"/>
              <a:gd name="connsiteY10" fmla="*/ 271417 h 7086562"/>
              <a:gd name="connsiteX11" fmla="*/ 3021330 w 9083492"/>
              <a:gd name="connsiteY11" fmla="*/ 319042 h 7086562"/>
              <a:gd name="connsiteX12" fmla="*/ 1254443 w 9083492"/>
              <a:gd name="connsiteY12" fmla="*/ 4424317 h 7086562"/>
              <a:gd name="connsiteX13" fmla="*/ 887730 w 9083492"/>
              <a:gd name="connsiteY13" fmla="*/ 4462417 h 7086562"/>
              <a:gd name="connsiteX14" fmla="*/ 2654618 w 9083492"/>
              <a:gd name="connsiteY14" fmla="*/ 271417 h 7086562"/>
              <a:gd name="connsiteX15" fmla="*/ 3810153 w 9083492"/>
              <a:gd name="connsiteY15" fmla="*/ 0 h 7086562"/>
              <a:gd name="connsiteX16" fmla="*/ 9083492 w 9083492"/>
              <a:gd name="connsiteY16" fmla="*/ 38062 h 7086562"/>
              <a:gd name="connsiteX17" fmla="*/ 7403282 w 9083492"/>
              <a:gd name="connsiteY17" fmla="*/ 7086562 h 7086562"/>
              <a:gd name="connsiteX18" fmla="*/ 682442 w 9083492"/>
              <a:gd name="connsiteY18" fmla="*/ 7086562 h 7086562"/>
              <a:gd name="connsiteX19" fmla="*/ 3810153 w 9083492"/>
              <a:gd name="connsiteY19" fmla="*/ 0 h 708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083492" h="7086562">
                <a:moveTo>
                  <a:pt x="2268356" y="2247900"/>
                </a:moveTo>
                <a:lnTo>
                  <a:pt x="2635068" y="2295525"/>
                </a:lnTo>
                <a:lnTo>
                  <a:pt x="868181" y="6400800"/>
                </a:lnTo>
                <a:lnTo>
                  <a:pt x="501468" y="6438900"/>
                </a:lnTo>
                <a:lnTo>
                  <a:pt x="2268356" y="2247900"/>
                </a:lnTo>
                <a:close/>
                <a:moveTo>
                  <a:pt x="1759268" y="1534160"/>
                </a:moveTo>
                <a:lnTo>
                  <a:pt x="1996440" y="1558925"/>
                </a:lnTo>
                <a:lnTo>
                  <a:pt x="229553" y="5664200"/>
                </a:lnTo>
                <a:cubicBezTo>
                  <a:pt x="107315" y="5676900"/>
                  <a:pt x="122238" y="5689600"/>
                  <a:pt x="0" y="5702300"/>
                </a:cubicBezTo>
                <a:lnTo>
                  <a:pt x="1759268" y="1534160"/>
                </a:lnTo>
                <a:close/>
                <a:moveTo>
                  <a:pt x="2654618" y="271417"/>
                </a:moveTo>
                <a:lnTo>
                  <a:pt x="3021330" y="319042"/>
                </a:lnTo>
                <a:lnTo>
                  <a:pt x="1254443" y="4424317"/>
                </a:lnTo>
                <a:lnTo>
                  <a:pt x="887730" y="4462417"/>
                </a:lnTo>
                <a:lnTo>
                  <a:pt x="2654618" y="271417"/>
                </a:lnTo>
                <a:close/>
                <a:moveTo>
                  <a:pt x="3810153" y="0"/>
                </a:moveTo>
                <a:lnTo>
                  <a:pt x="9083492" y="38062"/>
                </a:lnTo>
                <a:lnTo>
                  <a:pt x="7403282" y="7086562"/>
                </a:lnTo>
                <a:lnTo>
                  <a:pt x="682442" y="7086562"/>
                </a:lnTo>
                <a:lnTo>
                  <a:pt x="3810153" y="0"/>
                </a:lnTo>
                <a:close/>
              </a:path>
            </a:pathLst>
          </a:custGeom>
        </p:spPr>
        <p:txBody>
          <a:bodyPr wrap="square">
            <a:noAutofit/>
          </a:bodyPr>
          <a:lstStyle/>
          <a:p>
            <a:endParaRPr lang="id-ID"/>
          </a:p>
        </p:txBody>
      </p:sp>
    </p:spTree>
    <p:extLst>
      <p:ext uri="{BB962C8B-B14F-4D97-AF65-F5344CB8AC3E}">
        <p14:creationId xmlns:p14="http://schemas.microsoft.com/office/powerpoint/2010/main" val="4037351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71500" y="5959081"/>
            <a:ext cx="2667000" cy="342305"/>
          </a:xfrm>
          <a:prstGeom prst="rect">
            <a:avLst/>
          </a:prstGeom>
        </p:spPr>
        <p:txBody>
          <a:bodyPr/>
          <a:lstStyle/>
          <a:p>
            <a:fld id="{1D8BD707-D9CF-40AE-B4C6-C98DA3205C09}" type="datetimeFigureOut">
              <a:rPr lang="en-US" smtClean="0"/>
              <a:pPr/>
              <a:t>6/22/2022</a:t>
            </a:fld>
            <a:endParaRPr lang="en-US" dirty="0"/>
          </a:p>
        </p:txBody>
      </p:sp>
      <p:sp>
        <p:nvSpPr>
          <p:cNvPr id="5" name="Footer Placeholder 4"/>
          <p:cNvSpPr>
            <a:spLocks noGrp="1"/>
          </p:cNvSpPr>
          <p:nvPr>
            <p:ph type="ftr" sz="quarter" idx="11"/>
          </p:nvPr>
        </p:nvSpPr>
        <p:spPr>
          <a:xfrm>
            <a:off x="3905250" y="5959081"/>
            <a:ext cx="3619500" cy="34230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91500" y="5959081"/>
            <a:ext cx="2667000" cy="342305"/>
          </a:xfrm>
          <a:prstGeom prst="rect">
            <a:avLst/>
          </a:prstGeom>
        </p:spPr>
        <p:txBody>
          <a:bodyPr/>
          <a:lstStyle/>
          <a:p>
            <a:fld id="{C8BFE72D-DEE3-1A40-BBC5-5AA7D885F44F}" type="slidenum">
              <a:rPr lang="en-US" smtClean="0"/>
              <a:pPr/>
              <a:t>‹#›</a:t>
            </a:fld>
            <a:endParaRPr lang="en-US" sz="800" dirty="0">
              <a:solidFill>
                <a:schemeClr val="tx1">
                  <a:lumMod val="40000"/>
                  <a:lumOff val="60000"/>
                </a:schemeClr>
              </a:solidFill>
            </a:endParaRPr>
          </a:p>
        </p:txBody>
      </p:sp>
      <p:pic>
        <p:nvPicPr>
          <p:cNvPr id="7" name="Picture 6">
            <a:extLst>
              <a:ext uri="{FF2B5EF4-FFF2-40B4-BE49-F238E27FC236}">
                <a16:creationId xmlns:a16="http://schemas.microsoft.com/office/drawing/2014/main" id="{0D8490FE-50AA-4AD0-9247-9265D362EA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06" y="5964415"/>
            <a:ext cx="1650054" cy="716112"/>
          </a:xfrm>
          <a:prstGeom prst="rect">
            <a:avLst/>
          </a:prstGeom>
        </p:spPr>
      </p:pic>
      <p:sp>
        <p:nvSpPr>
          <p:cNvPr id="8" name="TextBox 7">
            <a:extLst>
              <a:ext uri="{FF2B5EF4-FFF2-40B4-BE49-F238E27FC236}">
                <a16:creationId xmlns:a16="http://schemas.microsoft.com/office/drawing/2014/main" id="{B469F252-1FF3-4023-99F2-9E7C745DCDB5}"/>
              </a:ext>
            </a:extLst>
          </p:cNvPr>
          <p:cNvSpPr txBox="1"/>
          <p:nvPr userDrawn="1"/>
        </p:nvSpPr>
        <p:spPr>
          <a:xfrm>
            <a:off x="1241157" y="6294088"/>
            <a:ext cx="4796132" cy="377853"/>
          </a:xfrm>
          <a:prstGeom prst="rect">
            <a:avLst/>
          </a:prstGeom>
          <a:noFill/>
        </p:spPr>
        <p:txBody>
          <a:bodyPr wrap="square" l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cxnSp>
        <p:nvCxnSpPr>
          <p:cNvPr id="9" name="Straight Connector 8">
            <a:extLst>
              <a:ext uri="{FF2B5EF4-FFF2-40B4-BE49-F238E27FC236}">
                <a16:creationId xmlns:a16="http://schemas.microsoft.com/office/drawing/2014/main" id="{B93708AF-A7C3-45E4-AB42-8DE430C5D5E2}"/>
              </a:ext>
            </a:extLst>
          </p:cNvPr>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22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2891" y="4131472"/>
            <a:ext cx="9715500" cy="1276945"/>
          </a:xfrm>
        </p:spPr>
        <p:txBody>
          <a:bodyPr anchor="t"/>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902891" y="2725047"/>
            <a:ext cx="9715500" cy="1406425"/>
          </a:xfrm>
        </p:spPr>
        <p:txBody>
          <a:bodyPr anchor="b"/>
          <a:lstStyle>
            <a:lvl1pPr marL="0" indent="0">
              <a:buNone/>
              <a:defRPr sz="1875">
                <a:solidFill>
                  <a:schemeClr val="tx1">
                    <a:tint val="75000"/>
                  </a:schemeClr>
                </a:solidFill>
              </a:defRPr>
            </a:lvl1pPr>
            <a:lvl2pPr marL="428615" indent="0">
              <a:buNone/>
              <a:defRPr sz="1688">
                <a:solidFill>
                  <a:schemeClr val="tx1">
                    <a:tint val="75000"/>
                  </a:schemeClr>
                </a:solidFill>
              </a:defRPr>
            </a:lvl2pPr>
            <a:lvl3pPr marL="857229" indent="0">
              <a:buNone/>
              <a:defRPr sz="1500">
                <a:solidFill>
                  <a:schemeClr val="tx1">
                    <a:tint val="75000"/>
                  </a:schemeClr>
                </a:solidFill>
              </a:defRPr>
            </a:lvl3pPr>
            <a:lvl4pPr marL="1285843" indent="0">
              <a:buNone/>
              <a:defRPr sz="1313">
                <a:solidFill>
                  <a:schemeClr val="tx1">
                    <a:tint val="75000"/>
                  </a:schemeClr>
                </a:solidFill>
              </a:defRPr>
            </a:lvl4pPr>
            <a:lvl5pPr marL="1714457" indent="0">
              <a:buNone/>
              <a:defRPr sz="1313">
                <a:solidFill>
                  <a:schemeClr val="tx1">
                    <a:tint val="75000"/>
                  </a:schemeClr>
                </a:solidFill>
              </a:defRPr>
            </a:lvl5pPr>
            <a:lvl6pPr marL="2143072" indent="0">
              <a:buNone/>
              <a:defRPr sz="1313">
                <a:solidFill>
                  <a:schemeClr val="tx1">
                    <a:tint val="75000"/>
                  </a:schemeClr>
                </a:solidFill>
              </a:defRPr>
            </a:lvl6pPr>
            <a:lvl7pPr marL="2571686" indent="0">
              <a:buNone/>
              <a:defRPr sz="1313">
                <a:solidFill>
                  <a:schemeClr val="tx1">
                    <a:tint val="75000"/>
                  </a:schemeClr>
                </a:solidFill>
              </a:defRPr>
            </a:lvl7pPr>
            <a:lvl8pPr marL="3000300" indent="0">
              <a:buNone/>
              <a:defRPr sz="1313">
                <a:solidFill>
                  <a:schemeClr val="tx1">
                    <a:tint val="75000"/>
                  </a:schemeClr>
                </a:solidFill>
              </a:defRPr>
            </a:lvl8pPr>
            <a:lvl9pPr marL="3428915" indent="0">
              <a:buNone/>
              <a:defRPr sz="13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71500" y="5959081"/>
            <a:ext cx="2667000" cy="342305"/>
          </a:xfrm>
          <a:prstGeom prst="rect">
            <a:avLst/>
          </a:prstGeom>
        </p:spPr>
        <p:txBody>
          <a:bodyPr/>
          <a:lstStyle/>
          <a:p>
            <a:fld id="{1D8BD707-D9CF-40AE-B4C6-C98DA3205C09}" type="datetimeFigureOut">
              <a:rPr lang="en-US" smtClean="0"/>
              <a:pPr/>
              <a:t>6/22/2022</a:t>
            </a:fld>
            <a:endParaRPr lang="en-US" dirty="0"/>
          </a:p>
        </p:txBody>
      </p:sp>
      <p:sp>
        <p:nvSpPr>
          <p:cNvPr id="5" name="Footer Placeholder 4"/>
          <p:cNvSpPr>
            <a:spLocks noGrp="1"/>
          </p:cNvSpPr>
          <p:nvPr>
            <p:ph type="ftr" sz="quarter" idx="11"/>
          </p:nvPr>
        </p:nvSpPr>
        <p:spPr>
          <a:xfrm>
            <a:off x="3905250" y="5959081"/>
            <a:ext cx="3619500" cy="34230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91500" y="5959081"/>
            <a:ext cx="2667000" cy="34230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6158482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500189"/>
            <a:ext cx="5048250"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10250" y="1500189"/>
            <a:ext cx="5048250"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71500" y="5959081"/>
            <a:ext cx="2667000" cy="342305"/>
          </a:xfrm>
          <a:prstGeom prst="rect">
            <a:avLst/>
          </a:prstGeom>
        </p:spPr>
        <p:txBody>
          <a:bodyPr/>
          <a:lstStyle/>
          <a:p>
            <a:fld id="{1D8BD707-D9CF-40AE-B4C6-C98DA3205C09}" type="datetimeFigureOut">
              <a:rPr lang="en-US" smtClean="0"/>
              <a:pPr/>
              <a:t>6/22/2022</a:t>
            </a:fld>
            <a:endParaRPr lang="en-US" dirty="0"/>
          </a:p>
        </p:txBody>
      </p:sp>
      <p:sp>
        <p:nvSpPr>
          <p:cNvPr id="6" name="Footer Placeholder 5"/>
          <p:cNvSpPr>
            <a:spLocks noGrp="1"/>
          </p:cNvSpPr>
          <p:nvPr>
            <p:ph type="ftr" sz="quarter" idx="11"/>
          </p:nvPr>
        </p:nvSpPr>
        <p:spPr>
          <a:xfrm>
            <a:off x="3905250" y="5959081"/>
            <a:ext cx="3619500" cy="34230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191500" y="5959081"/>
            <a:ext cx="2667000" cy="342305"/>
          </a:xfrm>
          <a:prstGeom prst="rect">
            <a:avLst/>
          </a:prstGeom>
        </p:spPr>
        <p:txBody>
          <a:bodyPr/>
          <a:lstStyle/>
          <a:p>
            <a:fld id="{C8BFE72D-DEE3-1A40-BBC5-5AA7D885F44F}" type="slidenum">
              <a:rPr lang="en-US" smtClean="0"/>
              <a:pPr/>
              <a:t>‹#›</a:t>
            </a:fld>
            <a:endParaRPr lang="en-US" sz="800" dirty="0">
              <a:solidFill>
                <a:schemeClr val="tx1">
                  <a:lumMod val="40000"/>
                  <a:lumOff val="60000"/>
                </a:schemeClr>
              </a:solidFill>
            </a:endParaRPr>
          </a:p>
        </p:txBody>
      </p:sp>
      <p:pic>
        <p:nvPicPr>
          <p:cNvPr id="8" name="Picture 7">
            <a:extLst>
              <a:ext uri="{FF2B5EF4-FFF2-40B4-BE49-F238E27FC236}">
                <a16:creationId xmlns:a16="http://schemas.microsoft.com/office/drawing/2014/main" id="{BA778C6D-F21E-40A4-BADF-2613DD598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06" y="5964415"/>
            <a:ext cx="1650054" cy="716112"/>
          </a:xfrm>
          <a:prstGeom prst="rect">
            <a:avLst/>
          </a:prstGeom>
        </p:spPr>
      </p:pic>
      <p:sp>
        <p:nvSpPr>
          <p:cNvPr id="9" name="TextBox 8">
            <a:extLst>
              <a:ext uri="{FF2B5EF4-FFF2-40B4-BE49-F238E27FC236}">
                <a16:creationId xmlns:a16="http://schemas.microsoft.com/office/drawing/2014/main" id="{31EDABF1-ECFF-4EC7-9EE1-1498031E8054}"/>
              </a:ext>
            </a:extLst>
          </p:cNvPr>
          <p:cNvSpPr txBox="1"/>
          <p:nvPr userDrawn="1"/>
        </p:nvSpPr>
        <p:spPr>
          <a:xfrm>
            <a:off x="1241157" y="6294088"/>
            <a:ext cx="4796132" cy="377853"/>
          </a:xfrm>
          <a:prstGeom prst="rect">
            <a:avLst/>
          </a:prstGeom>
          <a:noFill/>
        </p:spPr>
        <p:txBody>
          <a:bodyPr wrap="square" l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cxnSp>
        <p:nvCxnSpPr>
          <p:cNvPr id="10" name="Straight Connector 9">
            <a:extLst>
              <a:ext uri="{FF2B5EF4-FFF2-40B4-BE49-F238E27FC236}">
                <a16:creationId xmlns:a16="http://schemas.microsoft.com/office/drawing/2014/main" id="{89854918-1120-45F7-AE3A-302DF5D7304B}"/>
              </a:ext>
            </a:extLst>
          </p:cNvPr>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6703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71500" y="1439168"/>
            <a:ext cx="5050235" cy="599777"/>
          </a:xfrm>
        </p:spPr>
        <p:txBody>
          <a:bodyPr anchor="b"/>
          <a:lstStyle>
            <a:lvl1pPr marL="0" indent="0">
              <a:buNone/>
              <a:defRPr sz="2250" b="1"/>
            </a:lvl1pPr>
            <a:lvl2pPr marL="428615" indent="0">
              <a:buNone/>
              <a:defRPr sz="1875" b="1"/>
            </a:lvl2pPr>
            <a:lvl3pPr marL="857229" indent="0">
              <a:buNone/>
              <a:defRPr sz="1688" b="1"/>
            </a:lvl3pPr>
            <a:lvl4pPr marL="1285843" indent="0">
              <a:buNone/>
              <a:defRPr sz="1500" b="1"/>
            </a:lvl4pPr>
            <a:lvl5pPr marL="1714457" indent="0">
              <a:buNone/>
              <a:defRPr sz="1500" b="1"/>
            </a:lvl5pPr>
            <a:lvl6pPr marL="2143072" indent="0">
              <a:buNone/>
              <a:defRPr sz="1500" b="1"/>
            </a:lvl6pPr>
            <a:lvl7pPr marL="2571686" indent="0">
              <a:buNone/>
              <a:defRPr sz="1500" b="1"/>
            </a:lvl7pPr>
            <a:lvl8pPr marL="3000300" indent="0">
              <a:buNone/>
              <a:defRPr sz="1500" b="1"/>
            </a:lvl8pPr>
            <a:lvl9pPr marL="3428915" indent="0">
              <a:buNone/>
              <a:defRPr sz="1500" b="1"/>
            </a:lvl9pPr>
          </a:lstStyle>
          <a:p>
            <a:pPr lvl="0"/>
            <a:r>
              <a:rPr lang="en-US"/>
              <a:t>Click to edit Master text styles</a:t>
            </a:r>
          </a:p>
        </p:txBody>
      </p:sp>
      <p:sp>
        <p:nvSpPr>
          <p:cNvPr id="4" name="Content Placeholder 3"/>
          <p:cNvSpPr>
            <a:spLocks noGrp="1"/>
          </p:cNvSpPr>
          <p:nvPr>
            <p:ph sz="half" idx="2"/>
          </p:nvPr>
        </p:nvSpPr>
        <p:spPr>
          <a:xfrm>
            <a:off x="571500" y="2038945"/>
            <a:ext cx="5050235"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06284" y="1439168"/>
            <a:ext cx="5052218" cy="599777"/>
          </a:xfrm>
        </p:spPr>
        <p:txBody>
          <a:bodyPr anchor="b"/>
          <a:lstStyle>
            <a:lvl1pPr marL="0" indent="0">
              <a:buNone/>
              <a:defRPr sz="2250" b="1"/>
            </a:lvl1pPr>
            <a:lvl2pPr marL="428615" indent="0">
              <a:buNone/>
              <a:defRPr sz="1875" b="1"/>
            </a:lvl2pPr>
            <a:lvl3pPr marL="857229" indent="0">
              <a:buNone/>
              <a:defRPr sz="1688" b="1"/>
            </a:lvl3pPr>
            <a:lvl4pPr marL="1285843" indent="0">
              <a:buNone/>
              <a:defRPr sz="1500" b="1"/>
            </a:lvl4pPr>
            <a:lvl5pPr marL="1714457" indent="0">
              <a:buNone/>
              <a:defRPr sz="1500" b="1"/>
            </a:lvl5pPr>
            <a:lvl6pPr marL="2143072" indent="0">
              <a:buNone/>
              <a:defRPr sz="1500" b="1"/>
            </a:lvl6pPr>
            <a:lvl7pPr marL="2571686" indent="0">
              <a:buNone/>
              <a:defRPr sz="1500" b="1"/>
            </a:lvl7pPr>
            <a:lvl8pPr marL="3000300" indent="0">
              <a:buNone/>
              <a:defRPr sz="1500" b="1"/>
            </a:lvl8pPr>
            <a:lvl9pPr marL="3428915" indent="0">
              <a:buNone/>
              <a:defRPr sz="1500" b="1"/>
            </a:lvl9pPr>
          </a:lstStyle>
          <a:p>
            <a:pPr lvl="0"/>
            <a:r>
              <a:rPr lang="en-US"/>
              <a:t>Click to edit Master text styles</a:t>
            </a:r>
          </a:p>
        </p:txBody>
      </p:sp>
      <p:sp>
        <p:nvSpPr>
          <p:cNvPr id="6" name="Content Placeholder 5"/>
          <p:cNvSpPr>
            <a:spLocks noGrp="1"/>
          </p:cNvSpPr>
          <p:nvPr>
            <p:ph sz="quarter" idx="4"/>
          </p:nvPr>
        </p:nvSpPr>
        <p:spPr>
          <a:xfrm>
            <a:off x="5806284" y="2038945"/>
            <a:ext cx="5052218"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71500" y="5959081"/>
            <a:ext cx="2667000" cy="342305"/>
          </a:xfrm>
          <a:prstGeom prst="rect">
            <a:avLst/>
          </a:prstGeom>
        </p:spPr>
        <p:txBody>
          <a:bodyPr/>
          <a:lstStyle/>
          <a:p>
            <a:fld id="{1D8BD707-D9CF-40AE-B4C6-C98DA3205C09}" type="datetimeFigureOut">
              <a:rPr lang="en-US" smtClean="0"/>
              <a:pPr/>
              <a:t>6/22/2022</a:t>
            </a:fld>
            <a:endParaRPr lang="en-US" dirty="0"/>
          </a:p>
        </p:txBody>
      </p:sp>
      <p:sp>
        <p:nvSpPr>
          <p:cNvPr id="8" name="Footer Placeholder 7"/>
          <p:cNvSpPr>
            <a:spLocks noGrp="1"/>
          </p:cNvSpPr>
          <p:nvPr>
            <p:ph type="ftr" sz="quarter" idx="11"/>
          </p:nvPr>
        </p:nvSpPr>
        <p:spPr>
          <a:xfrm>
            <a:off x="3905250" y="5959081"/>
            <a:ext cx="3619500" cy="34230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191500" y="5959081"/>
            <a:ext cx="2667000" cy="342305"/>
          </a:xfrm>
          <a:prstGeom prst="rect">
            <a:avLst/>
          </a:prstGeom>
        </p:spPr>
        <p:txBody>
          <a:bodyPr/>
          <a:lstStyle/>
          <a:p>
            <a:fld id="{C8BFE72D-DEE3-1A40-BBC5-5AA7D885F44F}" type="slidenum">
              <a:rPr lang="en-US" smtClean="0"/>
              <a:pPr/>
              <a:t>‹#›</a:t>
            </a:fld>
            <a:endParaRPr lang="en-US" sz="800" dirty="0">
              <a:solidFill>
                <a:schemeClr val="tx1">
                  <a:lumMod val="40000"/>
                  <a:lumOff val="60000"/>
                </a:schemeClr>
              </a:solidFill>
            </a:endParaRPr>
          </a:p>
        </p:txBody>
      </p:sp>
      <p:pic>
        <p:nvPicPr>
          <p:cNvPr id="10" name="Picture 9">
            <a:extLst>
              <a:ext uri="{FF2B5EF4-FFF2-40B4-BE49-F238E27FC236}">
                <a16:creationId xmlns:a16="http://schemas.microsoft.com/office/drawing/2014/main" id="{91CA1868-02C9-4A44-B5CF-0ED1D4B364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06" y="5964415"/>
            <a:ext cx="1650054" cy="716112"/>
          </a:xfrm>
          <a:prstGeom prst="rect">
            <a:avLst/>
          </a:prstGeom>
        </p:spPr>
      </p:pic>
      <p:sp>
        <p:nvSpPr>
          <p:cNvPr id="11" name="TextBox 10">
            <a:extLst>
              <a:ext uri="{FF2B5EF4-FFF2-40B4-BE49-F238E27FC236}">
                <a16:creationId xmlns:a16="http://schemas.microsoft.com/office/drawing/2014/main" id="{13734881-9331-4938-8A9B-15C2601E11EC}"/>
              </a:ext>
            </a:extLst>
          </p:cNvPr>
          <p:cNvSpPr txBox="1"/>
          <p:nvPr userDrawn="1"/>
        </p:nvSpPr>
        <p:spPr>
          <a:xfrm>
            <a:off x="1241157" y="6294088"/>
            <a:ext cx="4796132" cy="377853"/>
          </a:xfrm>
          <a:prstGeom prst="rect">
            <a:avLst/>
          </a:prstGeom>
          <a:noFill/>
        </p:spPr>
        <p:txBody>
          <a:bodyPr wrap="square" l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cxnSp>
        <p:nvCxnSpPr>
          <p:cNvPr id="12" name="Straight Connector 11">
            <a:extLst>
              <a:ext uri="{FF2B5EF4-FFF2-40B4-BE49-F238E27FC236}">
                <a16:creationId xmlns:a16="http://schemas.microsoft.com/office/drawing/2014/main" id="{FB205AA6-66FA-491D-AEA3-0D1132B8EBD5}"/>
              </a:ext>
            </a:extLst>
          </p:cNvPr>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427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71500" y="5959081"/>
            <a:ext cx="2667000" cy="342305"/>
          </a:xfrm>
          <a:prstGeom prst="rect">
            <a:avLst/>
          </a:prstGeom>
        </p:spPr>
        <p:txBody>
          <a:bodyPr/>
          <a:lstStyle/>
          <a:p>
            <a:fld id="{1D8BD707-D9CF-40AE-B4C6-C98DA3205C09}" type="datetimeFigureOut">
              <a:rPr lang="en-US" smtClean="0"/>
              <a:pPr/>
              <a:t>6/22/2022</a:t>
            </a:fld>
            <a:endParaRPr lang="en-US" dirty="0"/>
          </a:p>
        </p:txBody>
      </p:sp>
      <p:sp>
        <p:nvSpPr>
          <p:cNvPr id="4" name="Footer Placeholder 3"/>
          <p:cNvSpPr>
            <a:spLocks noGrp="1"/>
          </p:cNvSpPr>
          <p:nvPr>
            <p:ph type="ftr" sz="quarter" idx="11"/>
          </p:nvPr>
        </p:nvSpPr>
        <p:spPr>
          <a:xfrm>
            <a:off x="3905250" y="5959081"/>
            <a:ext cx="3619500" cy="34230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191500" y="5959081"/>
            <a:ext cx="2667000" cy="34230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0779521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TextBox 11">
            <a:extLst>
              <a:ext uri="{FF2B5EF4-FFF2-40B4-BE49-F238E27FC236}">
                <a16:creationId xmlns:a16="http://schemas.microsoft.com/office/drawing/2014/main" id="{E5B25E1E-E968-4477-A368-74893B1B80F7}"/>
              </a:ext>
            </a:extLst>
          </p:cNvPr>
          <p:cNvSpPr txBox="1"/>
          <p:nvPr/>
        </p:nvSpPr>
        <p:spPr>
          <a:xfrm>
            <a:off x="4940106" y="2949048"/>
            <a:ext cx="5182802" cy="1493999"/>
          </a:xfrm>
          <a:prstGeom prst="rect">
            <a:avLst/>
          </a:prstGeom>
        </p:spPr>
        <p:txBody>
          <a:bodyPr wrap="square" lIns="0" tIns="0" rIns="0" bIns="0" rtlCol="0" anchor="t">
            <a:spAutoFit/>
          </a:bodyPr>
          <a:lstStyle/>
          <a:p>
            <a:pPr marL="535768" indent="-535768">
              <a:lnSpc>
                <a:spcPct val="150000"/>
              </a:lnSpc>
              <a:buFont typeface="Arial" panose="020B0604020202020204" pitchFamily="34" charset="0"/>
              <a:buChar char="•"/>
            </a:pPr>
            <a:r>
              <a:rPr lang="en-US" sz="2250" dirty="0">
                <a:solidFill>
                  <a:srgbClr val="FFFFFF"/>
                </a:solidFill>
                <a:latin typeface="League Spartan"/>
              </a:rPr>
              <a:t>Text</a:t>
            </a:r>
          </a:p>
          <a:p>
            <a:pPr marL="535768" indent="-535768">
              <a:lnSpc>
                <a:spcPct val="150000"/>
              </a:lnSpc>
              <a:buFont typeface="Arial" panose="020B0604020202020204" pitchFamily="34" charset="0"/>
              <a:buChar char="•"/>
            </a:pPr>
            <a:r>
              <a:rPr lang="en-US" sz="2250" dirty="0">
                <a:solidFill>
                  <a:srgbClr val="FFFFFF"/>
                </a:solidFill>
                <a:latin typeface="League Spartan"/>
              </a:rPr>
              <a:t>Text</a:t>
            </a:r>
          </a:p>
          <a:p>
            <a:pPr marL="535768" indent="-535768">
              <a:lnSpc>
                <a:spcPct val="150000"/>
              </a:lnSpc>
              <a:buFont typeface="Arial" panose="020B0604020202020204" pitchFamily="34" charset="0"/>
              <a:buChar char="•"/>
            </a:pPr>
            <a:r>
              <a:rPr lang="en-US" sz="2250" dirty="0">
                <a:solidFill>
                  <a:srgbClr val="FFFFFF"/>
                </a:solidFill>
                <a:latin typeface="League Spartan"/>
              </a:rPr>
              <a:t>Text</a:t>
            </a:r>
          </a:p>
        </p:txBody>
      </p:sp>
      <p:sp>
        <p:nvSpPr>
          <p:cNvPr id="7" name="TextBox 6">
            <a:extLst>
              <a:ext uri="{FF2B5EF4-FFF2-40B4-BE49-F238E27FC236}">
                <a16:creationId xmlns:a16="http://schemas.microsoft.com/office/drawing/2014/main" id="{230C9434-2CD1-4E92-8E7C-6E6224E0B66F}"/>
              </a:ext>
            </a:extLst>
          </p:cNvPr>
          <p:cNvSpPr txBox="1"/>
          <p:nvPr/>
        </p:nvSpPr>
        <p:spPr>
          <a:xfrm>
            <a:off x="4167188" y="2355310"/>
            <a:ext cx="6893891" cy="553998"/>
          </a:xfrm>
          <a:prstGeom prst="rect">
            <a:avLst/>
          </a:prstGeom>
          <a:noFill/>
        </p:spPr>
        <p:txBody>
          <a:bodyPr wrap="square" rtlCol="0">
            <a:spAutoFit/>
          </a:bodyPr>
          <a:lstStyle/>
          <a:p>
            <a:r>
              <a:rPr lang="en-US" sz="3000" dirty="0">
                <a:solidFill>
                  <a:schemeClr val="bg1"/>
                </a:solidFill>
                <a:latin typeface="League Spartan" panose="020B0604020202020204" charset="0"/>
              </a:rPr>
              <a:t>Title</a:t>
            </a:r>
          </a:p>
        </p:txBody>
      </p:sp>
    </p:spTree>
    <p:extLst>
      <p:ext uri="{BB962C8B-B14F-4D97-AF65-F5344CB8AC3E}">
        <p14:creationId xmlns:p14="http://schemas.microsoft.com/office/powerpoint/2010/main" val="283357246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2" y="255984"/>
            <a:ext cx="3760391" cy="1089422"/>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4468813" y="255988"/>
            <a:ext cx="6389688" cy="5487293"/>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1502" y="1345406"/>
            <a:ext cx="3760391" cy="4397872"/>
          </a:xfrm>
        </p:spPr>
        <p:txBody>
          <a:bodyPr/>
          <a:lstStyle>
            <a:lvl1pPr marL="0" indent="0">
              <a:buNone/>
              <a:defRPr sz="1313"/>
            </a:lvl1pPr>
            <a:lvl2pPr marL="428615" indent="0">
              <a:buNone/>
              <a:defRPr sz="1125"/>
            </a:lvl2pPr>
            <a:lvl3pPr marL="857229" indent="0">
              <a:buNone/>
              <a:defRPr sz="938"/>
            </a:lvl3pPr>
            <a:lvl4pPr marL="1285843" indent="0">
              <a:buNone/>
              <a:defRPr sz="844"/>
            </a:lvl4pPr>
            <a:lvl5pPr marL="1714457" indent="0">
              <a:buNone/>
              <a:defRPr sz="844"/>
            </a:lvl5pPr>
            <a:lvl6pPr marL="2143072" indent="0">
              <a:buNone/>
              <a:defRPr sz="844"/>
            </a:lvl6pPr>
            <a:lvl7pPr marL="2571686" indent="0">
              <a:buNone/>
              <a:defRPr sz="844"/>
            </a:lvl7pPr>
            <a:lvl8pPr marL="3000300" indent="0">
              <a:buNone/>
              <a:defRPr sz="844"/>
            </a:lvl8pPr>
            <a:lvl9pPr marL="3428915" indent="0">
              <a:buNone/>
              <a:defRPr sz="844"/>
            </a:lvl9pPr>
          </a:lstStyle>
          <a:p>
            <a:pPr lvl="0"/>
            <a:r>
              <a:rPr lang="en-US"/>
              <a:t>Click to edit Master text styles</a:t>
            </a:r>
          </a:p>
        </p:txBody>
      </p:sp>
      <p:sp>
        <p:nvSpPr>
          <p:cNvPr id="5" name="Date Placeholder 4"/>
          <p:cNvSpPr>
            <a:spLocks noGrp="1"/>
          </p:cNvSpPr>
          <p:nvPr>
            <p:ph type="dt" sz="half" idx="10"/>
          </p:nvPr>
        </p:nvSpPr>
        <p:spPr>
          <a:xfrm>
            <a:off x="571500" y="5959081"/>
            <a:ext cx="2667000" cy="342305"/>
          </a:xfrm>
          <a:prstGeom prst="rect">
            <a:avLst/>
          </a:prstGeom>
        </p:spPr>
        <p:txBody>
          <a:bodyPr/>
          <a:lstStyle/>
          <a:p>
            <a:fld id="{1D8BD707-D9CF-40AE-B4C6-C98DA3205C09}" type="datetimeFigureOut">
              <a:rPr lang="en-US" smtClean="0"/>
              <a:pPr/>
              <a:t>6/22/2022</a:t>
            </a:fld>
            <a:endParaRPr lang="en-US" dirty="0"/>
          </a:p>
        </p:txBody>
      </p:sp>
      <p:sp>
        <p:nvSpPr>
          <p:cNvPr id="6" name="Footer Placeholder 5"/>
          <p:cNvSpPr>
            <a:spLocks noGrp="1"/>
          </p:cNvSpPr>
          <p:nvPr>
            <p:ph type="ftr" sz="quarter" idx="11"/>
          </p:nvPr>
        </p:nvSpPr>
        <p:spPr>
          <a:xfrm>
            <a:off x="3905250" y="5959081"/>
            <a:ext cx="3619500" cy="34230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191500" y="5959081"/>
            <a:ext cx="2667000" cy="342305"/>
          </a:xfrm>
          <a:prstGeom prst="rect">
            <a:avLst/>
          </a:prstGeom>
        </p:spPr>
        <p:txBody>
          <a:bodyPr/>
          <a:lstStyle/>
          <a:p>
            <a:fld id="{C8BFE72D-DEE3-1A40-BBC5-5AA7D885F44F}" type="slidenum">
              <a:rPr lang="en-US" smtClean="0"/>
              <a:pPr/>
              <a:t>‹#›</a:t>
            </a:fld>
            <a:endParaRPr lang="en-US" sz="800" dirty="0">
              <a:solidFill>
                <a:schemeClr val="tx1">
                  <a:lumMod val="40000"/>
                  <a:lumOff val="60000"/>
                </a:schemeClr>
              </a:solidFill>
            </a:endParaRPr>
          </a:p>
        </p:txBody>
      </p:sp>
      <p:pic>
        <p:nvPicPr>
          <p:cNvPr id="8" name="Picture 7">
            <a:extLst>
              <a:ext uri="{FF2B5EF4-FFF2-40B4-BE49-F238E27FC236}">
                <a16:creationId xmlns:a16="http://schemas.microsoft.com/office/drawing/2014/main" id="{B55E759A-AB89-46B4-813A-0A81D07E8E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95894" y="6118742"/>
            <a:ext cx="1650054" cy="716112"/>
          </a:xfrm>
          <a:prstGeom prst="rect">
            <a:avLst/>
          </a:prstGeom>
        </p:spPr>
      </p:pic>
      <p:sp>
        <p:nvSpPr>
          <p:cNvPr id="9" name="TextBox 8">
            <a:extLst>
              <a:ext uri="{FF2B5EF4-FFF2-40B4-BE49-F238E27FC236}">
                <a16:creationId xmlns:a16="http://schemas.microsoft.com/office/drawing/2014/main" id="{E9AA3365-4E7A-4206-A892-858E0EA89166}"/>
              </a:ext>
            </a:extLst>
          </p:cNvPr>
          <p:cNvSpPr txBox="1"/>
          <p:nvPr userDrawn="1"/>
        </p:nvSpPr>
        <p:spPr>
          <a:xfrm>
            <a:off x="2650080" y="6454847"/>
            <a:ext cx="4796132" cy="377853"/>
          </a:xfrm>
          <a:prstGeom prst="rect">
            <a:avLst/>
          </a:prstGeom>
          <a:noFill/>
        </p:spPr>
        <p:txBody>
          <a:bodyPr wrap="square" l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spTree>
    <p:extLst>
      <p:ext uri="{BB962C8B-B14F-4D97-AF65-F5344CB8AC3E}">
        <p14:creationId xmlns:p14="http://schemas.microsoft.com/office/powerpoint/2010/main" val="1664827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500" y="257473"/>
            <a:ext cx="10287000" cy="1071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1500" y="1500189"/>
            <a:ext cx="10596563" cy="46434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a:extLst>
              <a:ext uri="{FF2B5EF4-FFF2-40B4-BE49-F238E27FC236}">
                <a16:creationId xmlns:a16="http://schemas.microsoft.com/office/drawing/2014/main" id="{42515533-7C8E-4E36-A2A5-5CB3E75F26CE}"/>
              </a:ext>
            </a:extLst>
          </p:cNvPr>
          <p:cNvGrpSpPr/>
          <p:nvPr/>
        </p:nvGrpSpPr>
        <p:grpSpPr>
          <a:xfrm>
            <a:off x="172314" y="4429894"/>
            <a:ext cx="11838645" cy="2255752"/>
            <a:chOff x="183802" y="4725220"/>
            <a:chExt cx="12627888" cy="2406135"/>
          </a:xfrm>
        </p:grpSpPr>
        <p:grpSp>
          <p:nvGrpSpPr>
            <p:cNvPr id="8" name="Group 7">
              <a:extLst>
                <a:ext uri="{FF2B5EF4-FFF2-40B4-BE49-F238E27FC236}">
                  <a16:creationId xmlns:a16="http://schemas.microsoft.com/office/drawing/2014/main" id="{52119606-09AD-4CDC-B31A-4B23A290EA1B}"/>
                </a:ext>
              </a:extLst>
            </p:cNvPr>
            <p:cNvGrpSpPr/>
            <p:nvPr/>
          </p:nvGrpSpPr>
          <p:grpSpPr>
            <a:xfrm rot="5400000">
              <a:off x="117734" y="4791288"/>
              <a:ext cx="2406134" cy="2273998"/>
              <a:chOff x="9880869" y="4653175"/>
              <a:chExt cx="2095733" cy="1980643"/>
            </a:xfrm>
          </p:grpSpPr>
          <p:sp>
            <p:nvSpPr>
              <p:cNvPr id="14" name="Rectangle 13">
                <a:extLst>
                  <a:ext uri="{FF2B5EF4-FFF2-40B4-BE49-F238E27FC236}">
                    <a16:creationId xmlns:a16="http://schemas.microsoft.com/office/drawing/2014/main" id="{B3499775-A96F-4CE8-8BE1-72AACF438D6B}"/>
                  </a:ext>
                </a:extLst>
              </p:cNvPr>
              <p:cNvSpPr/>
              <p:nvPr/>
            </p:nvSpPr>
            <p:spPr>
              <a:xfrm rot="5400000">
                <a:off x="10909453" y="5706942"/>
                <a:ext cx="43779" cy="1809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dirty="0"/>
              </a:p>
            </p:txBody>
          </p:sp>
          <p:sp>
            <p:nvSpPr>
              <p:cNvPr id="15" name="Rectangle 14">
                <a:extLst>
                  <a:ext uri="{FF2B5EF4-FFF2-40B4-BE49-F238E27FC236}">
                    <a16:creationId xmlns:a16="http://schemas.microsoft.com/office/drawing/2014/main" id="{FB669EC4-DF8C-40E5-B306-734AF3BEAC27}"/>
                  </a:ext>
                </a:extLst>
              </p:cNvPr>
              <p:cNvSpPr/>
              <p:nvPr/>
            </p:nvSpPr>
            <p:spPr>
              <a:xfrm rot="10800000">
                <a:off x="11931376" y="4823845"/>
                <a:ext cx="45226" cy="18099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dirty="0"/>
              </a:p>
            </p:txBody>
          </p:sp>
          <p:sp>
            <p:nvSpPr>
              <p:cNvPr id="16" name="Rectangle 15">
                <a:extLst>
                  <a:ext uri="{FF2B5EF4-FFF2-40B4-BE49-F238E27FC236}">
                    <a16:creationId xmlns:a16="http://schemas.microsoft.com/office/drawing/2014/main" id="{4AF01E75-BDE5-4CF1-9330-3B172D299AFC}"/>
                  </a:ext>
                </a:extLst>
              </p:cNvPr>
              <p:cNvSpPr/>
              <p:nvPr/>
            </p:nvSpPr>
            <p:spPr>
              <a:xfrm rot="10800000">
                <a:off x="11792550" y="4653175"/>
                <a:ext cx="43779" cy="18099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dirty="0"/>
              </a:p>
            </p:txBody>
          </p:sp>
          <p:sp>
            <p:nvSpPr>
              <p:cNvPr id="17" name="Rectangle 16">
                <a:extLst>
                  <a:ext uri="{FF2B5EF4-FFF2-40B4-BE49-F238E27FC236}">
                    <a16:creationId xmlns:a16="http://schemas.microsoft.com/office/drawing/2014/main" id="{4690FA13-0783-492B-AB67-5FD8F94788EB}"/>
                  </a:ext>
                </a:extLst>
              </p:cNvPr>
              <p:cNvSpPr/>
              <p:nvPr/>
            </p:nvSpPr>
            <p:spPr>
              <a:xfrm rot="5400000">
                <a:off x="10763966" y="5558162"/>
                <a:ext cx="43779" cy="18099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dirty="0"/>
              </a:p>
            </p:txBody>
          </p:sp>
        </p:grpSp>
        <p:grpSp>
          <p:nvGrpSpPr>
            <p:cNvPr id="9" name="Group 8">
              <a:extLst>
                <a:ext uri="{FF2B5EF4-FFF2-40B4-BE49-F238E27FC236}">
                  <a16:creationId xmlns:a16="http://schemas.microsoft.com/office/drawing/2014/main" id="{F16AC810-5396-4A94-AEB0-47346A69B8D4}"/>
                </a:ext>
              </a:extLst>
            </p:cNvPr>
            <p:cNvGrpSpPr/>
            <p:nvPr/>
          </p:nvGrpSpPr>
          <p:grpSpPr>
            <a:xfrm>
              <a:off x="10405556" y="4857357"/>
              <a:ext cx="2406134" cy="2273998"/>
              <a:chOff x="9880869" y="4653175"/>
              <a:chExt cx="2095733" cy="1980643"/>
            </a:xfrm>
          </p:grpSpPr>
          <p:sp>
            <p:nvSpPr>
              <p:cNvPr id="10" name="Rectangle 9">
                <a:extLst>
                  <a:ext uri="{FF2B5EF4-FFF2-40B4-BE49-F238E27FC236}">
                    <a16:creationId xmlns:a16="http://schemas.microsoft.com/office/drawing/2014/main" id="{576182BD-AEA1-48C5-A117-A1B8059286DB}"/>
                  </a:ext>
                </a:extLst>
              </p:cNvPr>
              <p:cNvSpPr/>
              <p:nvPr/>
            </p:nvSpPr>
            <p:spPr>
              <a:xfrm rot="5400000">
                <a:off x="10909453" y="5706942"/>
                <a:ext cx="43779" cy="1809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dirty="0"/>
              </a:p>
            </p:txBody>
          </p:sp>
          <p:sp>
            <p:nvSpPr>
              <p:cNvPr id="11" name="Rectangle 10">
                <a:extLst>
                  <a:ext uri="{FF2B5EF4-FFF2-40B4-BE49-F238E27FC236}">
                    <a16:creationId xmlns:a16="http://schemas.microsoft.com/office/drawing/2014/main" id="{856E8A81-C101-43E3-887D-1253A2E9E443}"/>
                  </a:ext>
                </a:extLst>
              </p:cNvPr>
              <p:cNvSpPr/>
              <p:nvPr/>
            </p:nvSpPr>
            <p:spPr>
              <a:xfrm rot="10800000">
                <a:off x="11931376" y="4823845"/>
                <a:ext cx="45226" cy="18099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dirty="0"/>
              </a:p>
            </p:txBody>
          </p:sp>
          <p:sp>
            <p:nvSpPr>
              <p:cNvPr id="12" name="Rectangle 11">
                <a:extLst>
                  <a:ext uri="{FF2B5EF4-FFF2-40B4-BE49-F238E27FC236}">
                    <a16:creationId xmlns:a16="http://schemas.microsoft.com/office/drawing/2014/main" id="{989F639B-ACB5-4CC1-BAAB-6C17E05FFBB5}"/>
                  </a:ext>
                </a:extLst>
              </p:cNvPr>
              <p:cNvSpPr/>
              <p:nvPr/>
            </p:nvSpPr>
            <p:spPr>
              <a:xfrm rot="10800000">
                <a:off x="11792550" y="4653175"/>
                <a:ext cx="43779" cy="18099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dirty="0"/>
              </a:p>
            </p:txBody>
          </p:sp>
          <p:sp>
            <p:nvSpPr>
              <p:cNvPr id="13" name="Rectangle 12">
                <a:extLst>
                  <a:ext uri="{FF2B5EF4-FFF2-40B4-BE49-F238E27FC236}">
                    <a16:creationId xmlns:a16="http://schemas.microsoft.com/office/drawing/2014/main" id="{7DBEC20A-40D8-4335-83E8-A5A05492F387}"/>
                  </a:ext>
                </a:extLst>
              </p:cNvPr>
              <p:cNvSpPr/>
              <p:nvPr/>
            </p:nvSpPr>
            <p:spPr>
              <a:xfrm rot="5400000">
                <a:off x="10763966" y="5558162"/>
                <a:ext cx="43779" cy="18099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dirty="0"/>
              </a:p>
            </p:txBody>
          </p:sp>
        </p:grpSp>
      </p:grpSp>
    </p:spTree>
    <p:extLst>
      <p:ext uri="{BB962C8B-B14F-4D97-AF65-F5344CB8AC3E}">
        <p14:creationId xmlns:p14="http://schemas.microsoft.com/office/powerpoint/2010/main" val="339725612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683" r:id="rId19"/>
    <p:sldLayoutId id="2147483684" r:id="rId20"/>
    <p:sldLayoutId id="2147483676" r:id="rId21"/>
    <p:sldLayoutId id="2147483666" r:id="rId22"/>
    <p:sldLayoutId id="2147483678" r:id="rId23"/>
    <p:sldLayoutId id="2147483680" r:id="rId24"/>
    <p:sldLayoutId id="2147483679" r:id="rId25"/>
    <p:sldLayoutId id="2147483665" r:id="rId26"/>
    <p:sldLayoutId id="2147483690" r:id="rId27"/>
    <p:sldLayoutId id="2147483691" r:id="rId28"/>
  </p:sldLayoutIdLst>
  <p:hf hdr="0" ftr="0" dt="0"/>
  <p:txStyles>
    <p:titleStyle>
      <a:lvl1pPr algn="ctr" defTabSz="857229" rtl="0" eaLnBrk="1" latinLnBrk="0" hangingPunct="1">
        <a:spcBef>
          <a:spcPct val="0"/>
        </a:spcBef>
        <a:buNone/>
        <a:defRPr sz="4125" kern="1200">
          <a:solidFill>
            <a:schemeClr val="tx1"/>
          </a:solidFill>
          <a:latin typeface="League Spartan" panose="020B0604020202020204" charset="0"/>
          <a:ea typeface="+mj-ea"/>
          <a:cs typeface="+mj-cs"/>
        </a:defRPr>
      </a:lvl1pPr>
    </p:titleStyle>
    <p:bodyStyle>
      <a:lvl1pPr marL="321461" indent="-321461" algn="l" defTabSz="857229"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498" indent="-267884" algn="l" defTabSz="857229"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36" indent="-214307" algn="l" defTabSz="857229"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50" indent="-214307" algn="l" defTabSz="857229"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764" indent="-214307" algn="l" defTabSz="857229"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378" indent="-214307" algn="l" defTabSz="857229"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5993" indent="-214307" algn="l" defTabSz="857229"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08" indent="-214307" algn="l" defTabSz="857229"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222" indent="-214307" algn="l" defTabSz="857229" rtl="0" eaLnBrk="1" latinLnBrk="0" hangingPunct="1">
        <a:spcBef>
          <a:spcPct val="20000"/>
        </a:spcBef>
        <a:buFont typeface="Arial" pitchFamily="34" charset="0"/>
        <a:buChar char="•"/>
        <a:defRPr sz="1875" kern="1200">
          <a:solidFill>
            <a:schemeClr val="tx1"/>
          </a:solidFill>
          <a:latin typeface="+mn-lt"/>
          <a:ea typeface="+mn-ea"/>
          <a:cs typeface="+mn-cs"/>
        </a:defRPr>
      </a:lvl9pPr>
    </p:bodyStyle>
    <p:otherStyle>
      <a:defPPr>
        <a:defRPr lang="en-US"/>
      </a:defPPr>
      <a:lvl1pPr marL="0" algn="l" defTabSz="857229" rtl="0" eaLnBrk="1" latinLnBrk="0" hangingPunct="1">
        <a:defRPr sz="1688" kern="1200">
          <a:solidFill>
            <a:schemeClr val="tx1"/>
          </a:solidFill>
          <a:latin typeface="+mn-lt"/>
          <a:ea typeface="+mn-ea"/>
          <a:cs typeface="+mn-cs"/>
        </a:defRPr>
      </a:lvl1pPr>
      <a:lvl2pPr marL="428615" algn="l" defTabSz="857229" rtl="0" eaLnBrk="1" latinLnBrk="0" hangingPunct="1">
        <a:defRPr sz="1688" kern="1200">
          <a:solidFill>
            <a:schemeClr val="tx1"/>
          </a:solidFill>
          <a:latin typeface="+mn-lt"/>
          <a:ea typeface="+mn-ea"/>
          <a:cs typeface="+mn-cs"/>
        </a:defRPr>
      </a:lvl2pPr>
      <a:lvl3pPr marL="857229" algn="l" defTabSz="857229" rtl="0" eaLnBrk="1" latinLnBrk="0" hangingPunct="1">
        <a:defRPr sz="1688" kern="1200">
          <a:solidFill>
            <a:schemeClr val="tx1"/>
          </a:solidFill>
          <a:latin typeface="+mn-lt"/>
          <a:ea typeface="+mn-ea"/>
          <a:cs typeface="+mn-cs"/>
        </a:defRPr>
      </a:lvl3pPr>
      <a:lvl4pPr marL="1285843" algn="l" defTabSz="857229" rtl="0" eaLnBrk="1" latinLnBrk="0" hangingPunct="1">
        <a:defRPr sz="1688" kern="1200">
          <a:solidFill>
            <a:schemeClr val="tx1"/>
          </a:solidFill>
          <a:latin typeface="+mn-lt"/>
          <a:ea typeface="+mn-ea"/>
          <a:cs typeface="+mn-cs"/>
        </a:defRPr>
      </a:lvl4pPr>
      <a:lvl5pPr marL="1714457" algn="l" defTabSz="857229" rtl="0" eaLnBrk="1" latinLnBrk="0" hangingPunct="1">
        <a:defRPr sz="1688" kern="1200">
          <a:solidFill>
            <a:schemeClr val="tx1"/>
          </a:solidFill>
          <a:latin typeface="+mn-lt"/>
          <a:ea typeface="+mn-ea"/>
          <a:cs typeface="+mn-cs"/>
        </a:defRPr>
      </a:lvl5pPr>
      <a:lvl6pPr marL="2143072" algn="l" defTabSz="857229" rtl="0" eaLnBrk="1" latinLnBrk="0" hangingPunct="1">
        <a:defRPr sz="1688" kern="1200">
          <a:solidFill>
            <a:schemeClr val="tx1"/>
          </a:solidFill>
          <a:latin typeface="+mn-lt"/>
          <a:ea typeface="+mn-ea"/>
          <a:cs typeface="+mn-cs"/>
        </a:defRPr>
      </a:lvl6pPr>
      <a:lvl7pPr marL="2571686" algn="l" defTabSz="857229" rtl="0" eaLnBrk="1" latinLnBrk="0" hangingPunct="1">
        <a:defRPr sz="1688" kern="1200">
          <a:solidFill>
            <a:schemeClr val="tx1"/>
          </a:solidFill>
          <a:latin typeface="+mn-lt"/>
          <a:ea typeface="+mn-ea"/>
          <a:cs typeface="+mn-cs"/>
        </a:defRPr>
      </a:lvl7pPr>
      <a:lvl8pPr marL="3000300" algn="l" defTabSz="857229" rtl="0" eaLnBrk="1" latinLnBrk="0" hangingPunct="1">
        <a:defRPr sz="1688" kern="1200">
          <a:solidFill>
            <a:schemeClr val="tx1"/>
          </a:solidFill>
          <a:latin typeface="+mn-lt"/>
          <a:ea typeface="+mn-ea"/>
          <a:cs typeface="+mn-cs"/>
        </a:defRPr>
      </a:lvl8pPr>
      <a:lvl9pPr marL="3428915" algn="l" defTabSz="857229"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4-h.org/ways-to-give/corporate-foundation-support/tech-changemakers/"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www.srdc.msstate.edu/ecommerce/index.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hyperlink" Target="https://pxhere.com/en/photo/686169" TargetMode="External"/><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hyperlink" Target="https://socialsci.libretexts.org/Bookshelves/Human_Development/Map:_Lifespan_Development_-_A_Psychological_Perspective_(Lally_and_Valentine-French)/8:_Middle_Adulthood/8.07:_Middle_Adults_Returning_to_Education" TargetMode="External"/><Relationship Id="rId4" Type="http://schemas.openxmlformats.org/officeDocument/2006/relationships/image" Target="../media/image10.png"/><Relationship Id="rId9"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hyperlink" Target="https://youtu.be/VxcbppCX6R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9FDD0C-6BF8-B544-93A4-AF3C4E526A46}"/>
              </a:ext>
            </a:extLst>
          </p:cNvPr>
          <p:cNvSpPr>
            <a:spLocks noGrp="1"/>
          </p:cNvSpPr>
          <p:nvPr>
            <p:ph type="ctrTitle"/>
          </p:nvPr>
        </p:nvSpPr>
        <p:spPr>
          <a:xfrm>
            <a:off x="7336245" y="3112136"/>
            <a:ext cx="4393008" cy="316864"/>
          </a:xfrm>
        </p:spPr>
        <p:txBody>
          <a:bodyPr>
            <a:normAutofit fontScale="90000"/>
          </a:bodyPr>
          <a:lstStyle/>
          <a:p>
            <a:r>
              <a:rPr lang="en-US" dirty="0"/>
              <a:t>4-H Tech </a:t>
            </a:r>
            <a:r>
              <a:rPr lang="en-US" dirty="0" err="1"/>
              <a:t>Changemakers</a:t>
            </a:r>
            <a:r>
              <a:rPr lang="en-US" dirty="0"/>
              <a:t> </a:t>
            </a:r>
          </a:p>
        </p:txBody>
      </p:sp>
      <p:sp>
        <p:nvSpPr>
          <p:cNvPr id="5" name="Subtitle 4">
            <a:extLst>
              <a:ext uri="{FF2B5EF4-FFF2-40B4-BE49-F238E27FC236}">
                <a16:creationId xmlns:a16="http://schemas.microsoft.com/office/drawing/2014/main" id="{19ED52B7-9683-6F4E-873D-230F1B96B9F8}"/>
              </a:ext>
            </a:extLst>
          </p:cNvPr>
          <p:cNvSpPr>
            <a:spLocks noGrp="1"/>
          </p:cNvSpPr>
          <p:nvPr>
            <p:ph type="subTitle" idx="1"/>
          </p:nvPr>
        </p:nvSpPr>
        <p:spPr>
          <a:xfrm>
            <a:off x="7336244" y="4036625"/>
            <a:ext cx="4393009" cy="504554"/>
          </a:xfrm>
        </p:spPr>
        <p:txBody>
          <a:bodyPr vert="horz" lIns="91440" tIns="45720" rIns="91440" bIns="45720" rtlCol="0" anchor="t">
            <a:normAutofit/>
          </a:bodyPr>
          <a:lstStyle/>
          <a:p>
            <a:r>
              <a:rPr lang="en-US" sz="2400" dirty="0">
                <a:solidFill>
                  <a:srgbClr val="339966"/>
                </a:solidFill>
              </a:rPr>
              <a:t>Understanding Your Audience</a:t>
            </a:r>
          </a:p>
        </p:txBody>
      </p:sp>
      <p:sp>
        <p:nvSpPr>
          <p:cNvPr id="6" name="Title 3">
            <a:extLst>
              <a:ext uri="{FF2B5EF4-FFF2-40B4-BE49-F238E27FC236}">
                <a16:creationId xmlns:a16="http://schemas.microsoft.com/office/drawing/2014/main" id="{29D98BBE-8D64-4850-A50F-C2CA1D00CA37}"/>
              </a:ext>
            </a:extLst>
          </p:cNvPr>
          <p:cNvSpPr txBox="1">
            <a:spLocks/>
          </p:cNvSpPr>
          <p:nvPr/>
        </p:nvSpPr>
        <p:spPr>
          <a:xfrm>
            <a:off x="8117007" y="4797851"/>
            <a:ext cx="2543803" cy="1491041"/>
          </a:xfrm>
          <a:prstGeom prst="rect">
            <a:avLst/>
          </a:prstGeom>
        </p:spPr>
        <p:txBody>
          <a:bodyPr vert="horz" lIns="91440" tIns="45720" rIns="91440" bIns="45720" rtlCol="0" anchor="b">
            <a:normAutofit fontScale="77500" lnSpcReduction="20000"/>
          </a:bodyPr>
          <a:lstStyle>
            <a:lvl1pPr algn="ctr" defTabSz="857229" rtl="0" eaLnBrk="1" latinLnBrk="0" hangingPunct="1">
              <a:spcBef>
                <a:spcPct val="0"/>
              </a:spcBef>
              <a:buNone/>
              <a:defRPr sz="1800" kern="1200" baseline="0">
                <a:solidFill>
                  <a:schemeClr val="tx1"/>
                </a:solidFill>
                <a:latin typeface="League Spartan" panose="020B0604020202020204" charset="0"/>
                <a:ea typeface="+mj-ea"/>
                <a:cs typeface="+mj-cs"/>
              </a:defRPr>
            </a:lvl1pPr>
          </a:lstStyle>
          <a:p>
            <a:r>
              <a:rPr lang="en-US" dirty="0"/>
              <a:t>This material was developed in support of the 4-H Tech Changemakers project</a:t>
            </a:r>
            <a:br>
              <a:rPr lang="en-US" dirty="0"/>
            </a:br>
            <a:br>
              <a:rPr lang="en-US" dirty="0"/>
            </a:br>
            <a:r>
              <a:rPr lang="en-US" dirty="0">
                <a:hlinkClick r:id="rId2"/>
              </a:rPr>
              <a:t>https://4-h.org/ways-to-give/corporate-foundation-support/tech-changemakers/</a:t>
            </a:r>
            <a:r>
              <a:rPr lang="en-US" dirty="0"/>
              <a:t> </a:t>
            </a:r>
          </a:p>
        </p:txBody>
      </p:sp>
    </p:spTree>
    <p:extLst>
      <p:ext uri="{BB962C8B-B14F-4D97-AF65-F5344CB8AC3E}">
        <p14:creationId xmlns:p14="http://schemas.microsoft.com/office/powerpoint/2010/main" val="304566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7C5928-DD0B-421E-93FD-64581567D7E9}"/>
              </a:ext>
            </a:extLst>
          </p:cNvPr>
          <p:cNvSpPr>
            <a:spLocks noGrp="1"/>
          </p:cNvSpPr>
          <p:nvPr>
            <p:ph type="title"/>
          </p:nvPr>
        </p:nvSpPr>
        <p:spPr>
          <a:xfrm>
            <a:off x="571500" y="257473"/>
            <a:ext cx="5781799" cy="1071563"/>
          </a:xfrm>
        </p:spPr>
        <p:txBody>
          <a:bodyPr/>
          <a:lstStyle/>
          <a:p>
            <a:r>
              <a:rPr lang="en-US" dirty="0"/>
              <a:t>Acknowledgement</a:t>
            </a:r>
          </a:p>
        </p:txBody>
      </p:sp>
      <p:sp>
        <p:nvSpPr>
          <p:cNvPr id="4" name="Content Placeholder 3">
            <a:extLst>
              <a:ext uri="{FF2B5EF4-FFF2-40B4-BE49-F238E27FC236}">
                <a16:creationId xmlns:a16="http://schemas.microsoft.com/office/drawing/2014/main" id="{F0DD627E-CB3D-4D11-B75B-CF0771F69F1F}"/>
              </a:ext>
            </a:extLst>
          </p:cNvPr>
          <p:cNvSpPr>
            <a:spLocks noGrp="1"/>
          </p:cNvSpPr>
          <p:nvPr>
            <p:ph idx="1"/>
          </p:nvPr>
        </p:nvSpPr>
        <p:spPr>
          <a:xfrm>
            <a:off x="571501" y="1500189"/>
            <a:ext cx="11517580" cy="4643437"/>
          </a:xfrm>
        </p:spPr>
        <p:txBody>
          <a:bodyPr>
            <a:normAutofit lnSpcReduction="10000"/>
          </a:bodyPr>
          <a:lstStyle/>
          <a:p>
            <a:pPr marL="0" indent="0">
              <a:buNone/>
            </a:pPr>
            <a:r>
              <a:rPr lang="en-US" dirty="0"/>
              <a:t>This material was developed by members of the National Digital Education Extension Team in support of the 4-H Tech Changemaker Project.  </a:t>
            </a:r>
          </a:p>
          <a:p>
            <a:pPr marL="0" indent="0">
              <a:buNone/>
            </a:pPr>
            <a:endParaRPr lang="en-US" dirty="0"/>
          </a:p>
          <a:p>
            <a:pPr marL="0" indent="0">
              <a:buNone/>
            </a:pPr>
            <a:r>
              <a:rPr lang="en-US" dirty="0"/>
              <a:t>Authors:</a:t>
            </a:r>
          </a:p>
          <a:p>
            <a:r>
              <a:rPr lang="en-US" dirty="0"/>
              <a:t>Gail Huycke, University of Wisconsin</a:t>
            </a:r>
          </a:p>
          <a:p>
            <a:r>
              <a:rPr lang="en-US" dirty="0"/>
              <a:t>Kenneth Sherin, North Carolina State University</a:t>
            </a:r>
          </a:p>
          <a:p>
            <a:endParaRPr lang="en-US" dirty="0"/>
          </a:p>
          <a:p>
            <a:pPr marL="0" indent="0" algn="ctr">
              <a:buNone/>
            </a:pPr>
            <a:r>
              <a:rPr lang="en-US" dirty="0">
                <a:hlinkClick r:id="rId3"/>
              </a:rPr>
              <a:t>http://www.srdc.msstate.edu/ecommerce/index.html</a:t>
            </a:r>
            <a:r>
              <a:rPr lang="en-US" dirty="0"/>
              <a:t> </a:t>
            </a:r>
          </a:p>
        </p:txBody>
      </p:sp>
      <p:pic>
        <p:nvPicPr>
          <p:cNvPr id="6" name="Picture 5" descr="Logo, company name&#10;&#10;Description automatically generated">
            <a:extLst>
              <a:ext uri="{FF2B5EF4-FFF2-40B4-BE49-F238E27FC236}">
                <a16:creationId xmlns:a16="http://schemas.microsoft.com/office/drawing/2014/main" id="{53F5C117-81E6-42BC-9FBC-AD4F01112901}"/>
              </a:ext>
            </a:extLst>
          </p:cNvPr>
          <p:cNvPicPr>
            <a:picLocks noChangeAspect="1"/>
          </p:cNvPicPr>
          <p:nvPr/>
        </p:nvPicPr>
        <p:blipFill>
          <a:blip r:embed="rId4"/>
          <a:stretch>
            <a:fillRect/>
          </a:stretch>
        </p:blipFill>
        <p:spPr>
          <a:xfrm>
            <a:off x="8343279" y="31220"/>
            <a:ext cx="3528088" cy="1460944"/>
          </a:xfrm>
          <a:prstGeom prst="rect">
            <a:avLst/>
          </a:prstGeom>
        </p:spPr>
      </p:pic>
    </p:spTree>
    <p:extLst>
      <p:ext uri="{BB962C8B-B14F-4D97-AF65-F5344CB8AC3E}">
        <p14:creationId xmlns:p14="http://schemas.microsoft.com/office/powerpoint/2010/main" val="3621081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05B741-BB42-428E-8BB3-5E9A29851A14}"/>
              </a:ext>
            </a:extLst>
          </p:cNvPr>
          <p:cNvSpPr>
            <a:spLocks noGrp="1"/>
          </p:cNvSpPr>
          <p:nvPr>
            <p:ph type="ctrTitle"/>
          </p:nvPr>
        </p:nvSpPr>
        <p:spPr>
          <a:xfrm>
            <a:off x="7253118" y="4523865"/>
            <a:ext cx="4393008" cy="659782"/>
          </a:xfrm>
        </p:spPr>
        <p:txBody>
          <a:bodyPr>
            <a:normAutofit/>
          </a:bodyPr>
          <a:lstStyle/>
          <a:p>
            <a:r>
              <a:rPr lang="en-US" sz="3600" dirty="0"/>
              <a:t>Thank you</a:t>
            </a:r>
          </a:p>
        </p:txBody>
      </p:sp>
    </p:spTree>
    <p:extLst>
      <p:ext uri="{BB962C8B-B14F-4D97-AF65-F5344CB8AC3E}">
        <p14:creationId xmlns:p14="http://schemas.microsoft.com/office/powerpoint/2010/main" val="1640416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96315" y="1181615"/>
            <a:ext cx="4560862" cy="4832092"/>
          </a:xfrm>
          <a:prstGeom prst="rect">
            <a:avLst/>
          </a:prstGeom>
        </p:spPr>
        <p:txBody>
          <a:bodyPr wrap="square">
            <a:spAutoFit/>
          </a:bodyPr>
          <a:lstStyle/>
          <a:p>
            <a:pPr marL="285753" indent="-285753">
              <a:buFont typeface="Arial" panose="020B0604020202020204" pitchFamily="34" charset="0"/>
              <a:buChar char="•"/>
            </a:pPr>
            <a:r>
              <a:rPr lang="en-US" sz="2800" dirty="0"/>
              <a:t>Learn ways to enhance the learning experience of Adult Learners</a:t>
            </a:r>
          </a:p>
          <a:p>
            <a:pPr marL="285753" indent="-285753">
              <a:buFont typeface="Arial" panose="020B0604020202020204" pitchFamily="34" charset="0"/>
              <a:buChar char="•"/>
            </a:pPr>
            <a:r>
              <a:rPr lang="en-US" sz="2800" dirty="0"/>
              <a:t>Learn strategies to teach technology</a:t>
            </a:r>
          </a:p>
          <a:p>
            <a:pPr marL="285753" indent="-285753">
              <a:buFont typeface="Arial" panose="020B0604020202020204" pitchFamily="34" charset="0"/>
              <a:buChar char="•"/>
            </a:pPr>
            <a:r>
              <a:rPr lang="en-US" sz="2800" dirty="0"/>
              <a:t>Practice adapting teaching techniques to meet audience needs</a:t>
            </a:r>
          </a:p>
          <a:p>
            <a:pPr marL="285753" indent="-285753">
              <a:buFont typeface="Arial" panose="020B0604020202020204" pitchFamily="34" charset="0"/>
              <a:buChar char="•"/>
            </a:pPr>
            <a:r>
              <a:rPr lang="en-US" sz="2800" dirty="0"/>
              <a:t>Understand how aging and disability impacts learning</a:t>
            </a:r>
          </a:p>
        </p:txBody>
      </p:sp>
      <p:grpSp>
        <p:nvGrpSpPr>
          <p:cNvPr id="2" name="Group 1"/>
          <p:cNvGrpSpPr/>
          <p:nvPr/>
        </p:nvGrpSpPr>
        <p:grpSpPr>
          <a:xfrm>
            <a:off x="7593616" y="442088"/>
            <a:ext cx="3920217" cy="634515"/>
            <a:chOff x="7786122" y="2588952"/>
            <a:chExt cx="3920216" cy="634515"/>
          </a:xfrm>
        </p:grpSpPr>
        <p:sp>
          <p:nvSpPr>
            <p:cNvPr id="5" name="Subtitle 2"/>
            <p:cNvSpPr txBox="1">
              <a:spLocks/>
            </p:cNvSpPr>
            <p:nvPr/>
          </p:nvSpPr>
          <p:spPr>
            <a:xfrm>
              <a:off x="7786122" y="2588952"/>
              <a:ext cx="3920216" cy="559029"/>
            </a:xfrm>
            <a:prstGeom prst="rect">
              <a:avLst/>
            </a:prstGeom>
          </p:spPr>
          <p:txBody>
            <a:bodyPr vert="horz" lIns="91440" tIns="45721" rIns="91440" bIns="4572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dirty="0">
                  <a:solidFill>
                    <a:schemeClr val="accent1"/>
                  </a:solidFill>
                  <a:latin typeface="Arial Regular" charset="0"/>
                  <a:ea typeface="Arial Regular" charset="0"/>
                  <a:cs typeface="Arial Regular" charset="0"/>
                </a:rPr>
                <a:t>Our Objectives</a:t>
              </a:r>
            </a:p>
          </p:txBody>
        </p:sp>
        <p:cxnSp>
          <p:nvCxnSpPr>
            <p:cNvPr id="7" name="Straight Connector 6"/>
            <p:cNvCxnSpPr/>
            <p:nvPr/>
          </p:nvCxnSpPr>
          <p:spPr>
            <a:xfrm>
              <a:off x="7916930" y="3223467"/>
              <a:ext cx="2827118" cy="0"/>
            </a:xfrm>
            <a:prstGeom prst="line">
              <a:avLst/>
            </a:prstGeom>
            <a:ln w="127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7081" y="721603"/>
            <a:ext cx="844576" cy="1104354"/>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8212" y="825500"/>
            <a:ext cx="844576" cy="1104354"/>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58178" y="838828"/>
            <a:ext cx="844576" cy="1104354"/>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0876" y="838828"/>
            <a:ext cx="844576" cy="1104354"/>
          </a:xfrm>
          <a:prstGeom prst="rect">
            <a:avLst/>
          </a:prstGeom>
        </p:spPr>
      </p:pic>
      <p:pic>
        <p:nvPicPr>
          <p:cNvPr id="9" name="Picture 8" descr="A group of people sitting at a table&#10;&#10;Description automatically generated with low confidence">
            <a:extLst>
              <a:ext uri="{FF2B5EF4-FFF2-40B4-BE49-F238E27FC236}">
                <a16:creationId xmlns:a16="http://schemas.microsoft.com/office/drawing/2014/main" id="{156B090C-1579-444D-83D7-2F16C5C7E023}"/>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050849" y="3223890"/>
            <a:ext cx="3797363" cy="2688533"/>
          </a:xfrm>
          <a:prstGeom prst="rect">
            <a:avLst/>
          </a:prstGeom>
        </p:spPr>
      </p:pic>
      <p:pic>
        <p:nvPicPr>
          <p:cNvPr id="11" name="Picture 10" descr="A group of people sitting at a table&#10;&#10;Description automatically generated with low confidence">
            <a:extLst>
              <a:ext uri="{FF2B5EF4-FFF2-40B4-BE49-F238E27FC236}">
                <a16:creationId xmlns:a16="http://schemas.microsoft.com/office/drawing/2014/main" id="{B5B89DF2-B041-4C28-881C-8ED7976CD175}"/>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3052139" y="1181615"/>
            <a:ext cx="3666743" cy="2440051"/>
          </a:xfrm>
          <a:prstGeom prst="rect">
            <a:avLst/>
          </a:prstGeom>
        </p:spPr>
      </p:pic>
    </p:spTree>
    <p:extLst>
      <p:ext uri="{BB962C8B-B14F-4D97-AF65-F5344CB8AC3E}">
        <p14:creationId xmlns:p14="http://schemas.microsoft.com/office/powerpoint/2010/main" val="3954293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629764" y="924448"/>
            <a:ext cx="4724873" cy="1028441"/>
            <a:chOff x="7786122" y="2588952"/>
            <a:chExt cx="3920216" cy="634515"/>
          </a:xfrm>
        </p:grpSpPr>
        <p:sp>
          <p:nvSpPr>
            <p:cNvPr id="7" name="Subtitle 2"/>
            <p:cNvSpPr txBox="1">
              <a:spLocks/>
            </p:cNvSpPr>
            <p:nvPr/>
          </p:nvSpPr>
          <p:spPr>
            <a:xfrm>
              <a:off x="7786122" y="2588952"/>
              <a:ext cx="3920216" cy="559029"/>
            </a:xfrm>
            <a:prstGeom prst="rect">
              <a:avLst/>
            </a:prstGeom>
          </p:spPr>
          <p:txBody>
            <a:bodyPr vert="horz" lIns="91440" tIns="45721" rIns="91440" bIns="4572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b="1" dirty="0">
                  <a:solidFill>
                    <a:schemeClr val="accent1"/>
                  </a:solidFill>
                  <a:latin typeface="Arial Regular" charset="0"/>
                  <a:ea typeface="Arial Regular" charset="0"/>
                  <a:cs typeface="Arial Regular" charset="0"/>
                </a:rPr>
                <a:t>Getting Started with New Learners</a:t>
              </a:r>
            </a:p>
          </p:txBody>
        </p:sp>
        <p:cxnSp>
          <p:nvCxnSpPr>
            <p:cNvPr id="8" name="Straight Connector 7"/>
            <p:cNvCxnSpPr/>
            <p:nvPr/>
          </p:nvCxnSpPr>
          <p:spPr>
            <a:xfrm>
              <a:off x="7916930" y="3223467"/>
              <a:ext cx="2827118" cy="0"/>
            </a:xfrm>
            <a:prstGeom prst="line">
              <a:avLst/>
            </a:prstGeom>
            <a:ln w="127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6586223" y="2673393"/>
            <a:ext cx="4913643" cy="1754326"/>
          </a:xfrm>
          <a:prstGeom prst="rect">
            <a:avLst/>
          </a:prstGeom>
          <a:noFill/>
        </p:spPr>
        <p:txBody>
          <a:bodyPr wrap="square" rtlCol="0">
            <a:spAutoFit/>
          </a:bodyPr>
          <a:lstStyle/>
          <a:p>
            <a:pPr marL="285750" indent="-285750">
              <a:buFont typeface="Arial" panose="020B0604020202020204" pitchFamily="34" charset="0"/>
              <a:buChar char="•"/>
            </a:pPr>
            <a:r>
              <a:rPr lang="en-US" sz="3600" dirty="0"/>
              <a:t>Motivating factors</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Barriers to adoption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23" y="1724820"/>
            <a:ext cx="5453377" cy="3408360"/>
          </a:xfrm>
          <a:prstGeom prst="rect">
            <a:avLst/>
          </a:prstGeom>
        </p:spPr>
      </p:pic>
      <p:sp>
        <p:nvSpPr>
          <p:cNvPr id="11" name="TextBox 10"/>
          <p:cNvSpPr txBox="1"/>
          <p:nvPr/>
        </p:nvSpPr>
        <p:spPr>
          <a:xfrm>
            <a:off x="490223" y="4166110"/>
            <a:ext cx="3754581" cy="261610"/>
          </a:xfrm>
          <a:prstGeom prst="rect">
            <a:avLst/>
          </a:prstGeom>
          <a:noFill/>
        </p:spPr>
        <p:txBody>
          <a:bodyPr wrap="square" rtlCol="0">
            <a:spAutoFit/>
          </a:bodyPr>
          <a:lstStyle/>
          <a:p>
            <a:r>
              <a:rPr lang="en-US" sz="1100" dirty="0"/>
              <a:t>©Getty Images/Monkey Business</a:t>
            </a:r>
          </a:p>
        </p:txBody>
      </p:sp>
    </p:spTree>
    <p:extLst>
      <p:ext uri="{BB962C8B-B14F-4D97-AF65-F5344CB8AC3E}">
        <p14:creationId xmlns:p14="http://schemas.microsoft.com/office/powerpoint/2010/main" val="3107241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p:cNvSpPr txBox="1">
            <a:spLocks/>
          </p:cNvSpPr>
          <p:nvPr/>
        </p:nvSpPr>
        <p:spPr>
          <a:xfrm>
            <a:off x="0" y="1165231"/>
            <a:ext cx="5614738" cy="437611"/>
          </a:xfrm>
          <a:prstGeom prst="rect">
            <a:avLst/>
          </a:prstGeom>
        </p:spPr>
        <p:txBody>
          <a:bodyPr vert="horz" lIns="91440" tIns="45721" rIns="91440" bIns="45721"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1600" b="1" spc="601" dirty="0">
              <a:latin typeface="Arial Regular" charset="0"/>
              <a:ea typeface="Arial Regular" charset="0"/>
              <a:cs typeface="Arial Regular" charset="0"/>
            </a:endParaRPr>
          </a:p>
        </p:txBody>
      </p:sp>
      <p:sp>
        <p:nvSpPr>
          <p:cNvPr id="4" name="Title 3"/>
          <p:cNvSpPr>
            <a:spLocks noGrp="1"/>
          </p:cNvSpPr>
          <p:nvPr>
            <p:ph type="title"/>
          </p:nvPr>
        </p:nvSpPr>
        <p:spPr/>
        <p:txBody>
          <a:bodyPr/>
          <a:lstStyle/>
          <a:p>
            <a:r>
              <a:rPr lang="en-US" dirty="0"/>
              <a:t>Experiential Learning</a:t>
            </a:r>
          </a:p>
        </p:txBody>
      </p:sp>
      <p:sp>
        <p:nvSpPr>
          <p:cNvPr id="6" name="Content Placeholder 5"/>
          <p:cNvSpPr>
            <a:spLocks noGrp="1"/>
          </p:cNvSpPr>
          <p:nvPr>
            <p:ph idx="1"/>
          </p:nvPr>
        </p:nvSpPr>
        <p:spPr>
          <a:xfrm>
            <a:off x="838200" y="1925782"/>
            <a:ext cx="4776538" cy="4567003"/>
          </a:xfrm>
        </p:spPr>
        <p:txBody>
          <a:bodyPr/>
          <a:lstStyle/>
          <a:p>
            <a:pPr marL="285753" indent="-285753">
              <a:buFont typeface="Arial" panose="020B0604020202020204" pitchFamily="34" charset="0"/>
              <a:buChar char="•"/>
            </a:pPr>
            <a:r>
              <a:rPr lang="en-US" sz="3000" dirty="0"/>
              <a:t>Low Vision Simulation</a:t>
            </a:r>
          </a:p>
          <a:p>
            <a:pPr marL="285753" indent="-285753">
              <a:buFont typeface="Arial" panose="020B0604020202020204" pitchFamily="34" charset="0"/>
              <a:buChar char="•"/>
            </a:pPr>
            <a:r>
              <a:rPr lang="en-US" sz="3000" dirty="0"/>
              <a:t>Hearing Loss Simulation</a:t>
            </a:r>
          </a:p>
          <a:p>
            <a:pPr marL="285753" indent="-285753">
              <a:buFont typeface="Arial" panose="020B0604020202020204" pitchFamily="34" charset="0"/>
              <a:buChar char="•"/>
            </a:pPr>
            <a:r>
              <a:rPr lang="en-US" sz="3000" dirty="0"/>
              <a:t>Loss of Dexterity and Touch Sensation</a:t>
            </a:r>
          </a:p>
          <a:p>
            <a:pPr marL="285753" indent="-285753">
              <a:buFont typeface="Arial" panose="020B0604020202020204" pitchFamily="34" charset="0"/>
              <a:buChar char="•"/>
            </a:pPr>
            <a:r>
              <a:rPr lang="en-US" sz="3000" dirty="0"/>
              <a:t>Technology Jargon/Vocabulary Activity</a:t>
            </a:r>
          </a:p>
          <a:p>
            <a:pPr marL="0" indent="0">
              <a:buNone/>
            </a:pP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213" y="1384036"/>
            <a:ext cx="5388587" cy="4137920"/>
          </a:xfrm>
          <a:prstGeom prst="rect">
            <a:avLst/>
          </a:prstGeom>
        </p:spPr>
      </p:pic>
      <p:sp>
        <p:nvSpPr>
          <p:cNvPr id="7" name="TextBox 6"/>
          <p:cNvSpPr txBox="1"/>
          <p:nvPr/>
        </p:nvSpPr>
        <p:spPr>
          <a:xfrm>
            <a:off x="6096000" y="5212354"/>
            <a:ext cx="3754581" cy="261610"/>
          </a:xfrm>
          <a:prstGeom prst="rect">
            <a:avLst/>
          </a:prstGeom>
          <a:noFill/>
        </p:spPr>
        <p:txBody>
          <a:bodyPr wrap="square" rtlCol="0">
            <a:spAutoFit/>
          </a:bodyPr>
          <a:lstStyle/>
          <a:p>
            <a:r>
              <a:rPr lang="en-US" sz="1100" dirty="0">
                <a:solidFill>
                  <a:schemeClr val="bg1"/>
                </a:solidFill>
              </a:rPr>
              <a:t>©Photo by Donna </a:t>
            </a:r>
            <a:r>
              <a:rPr lang="en-US" sz="1100" dirty="0" err="1">
                <a:solidFill>
                  <a:schemeClr val="bg1"/>
                </a:solidFill>
              </a:rPr>
              <a:t>Matturri</a:t>
            </a:r>
            <a:endParaRPr lang="en-US" sz="1100" dirty="0">
              <a:solidFill>
                <a:schemeClr val="bg1"/>
              </a:solidFill>
            </a:endParaRPr>
          </a:p>
        </p:txBody>
      </p:sp>
    </p:spTree>
    <p:extLst>
      <p:ext uri="{BB962C8B-B14F-4D97-AF65-F5344CB8AC3E}">
        <p14:creationId xmlns:p14="http://schemas.microsoft.com/office/powerpoint/2010/main" val="125396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38198" y="4621153"/>
            <a:ext cx="10772079" cy="1300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2"/>
          <p:cNvSpPr txBox="1">
            <a:spLocks/>
          </p:cNvSpPr>
          <p:nvPr/>
        </p:nvSpPr>
        <p:spPr>
          <a:xfrm>
            <a:off x="756234" y="2579893"/>
            <a:ext cx="3563426" cy="579214"/>
          </a:xfrm>
          <a:prstGeom prst="rect">
            <a:avLst/>
          </a:prstGeom>
        </p:spPr>
        <p:txBody>
          <a:bodyPr vert="horz" lIns="91440" tIns="45721" rIns="91440" bIns="4572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800" dirty="0">
              <a:latin typeface="Arial Regular" charset="0"/>
              <a:ea typeface="Arial Regular" charset="0"/>
              <a:cs typeface="Arial Regular" charset="0"/>
            </a:endParaRPr>
          </a:p>
        </p:txBody>
      </p:sp>
      <p:sp>
        <p:nvSpPr>
          <p:cNvPr id="8" name="Title 7"/>
          <p:cNvSpPr>
            <a:spLocks noGrp="1"/>
          </p:cNvSpPr>
          <p:nvPr>
            <p:ph type="title"/>
          </p:nvPr>
        </p:nvSpPr>
        <p:spPr/>
        <p:txBody>
          <a:bodyPr/>
          <a:lstStyle/>
          <a:p>
            <a:r>
              <a:rPr lang="en-US" dirty="0"/>
              <a:t>Low Vision Simulation</a:t>
            </a:r>
          </a:p>
        </p:txBody>
      </p:sp>
      <p:sp>
        <p:nvSpPr>
          <p:cNvPr id="13" name="Content Placeholder 12"/>
          <p:cNvSpPr>
            <a:spLocks noGrp="1"/>
          </p:cNvSpPr>
          <p:nvPr>
            <p:ph idx="1"/>
          </p:nvPr>
        </p:nvSpPr>
        <p:spPr>
          <a:xfrm>
            <a:off x="838200" y="1656009"/>
            <a:ext cx="6633117" cy="2882537"/>
          </a:xfrm>
        </p:spPr>
        <p:txBody>
          <a:bodyPr>
            <a:normAutofit/>
          </a:bodyPr>
          <a:lstStyle/>
          <a:p>
            <a:pPr marL="0" indent="0">
              <a:buNone/>
            </a:pPr>
            <a:r>
              <a:rPr lang="en-US" sz="2800" dirty="0"/>
              <a:t>Experiencing technology through:</a:t>
            </a:r>
          </a:p>
          <a:p>
            <a:r>
              <a:rPr lang="en-US" sz="2800" dirty="0"/>
              <a:t>Cataracts </a:t>
            </a:r>
          </a:p>
          <a:p>
            <a:r>
              <a:rPr lang="en-US" sz="2800" dirty="0"/>
              <a:t>Glaucoma</a:t>
            </a:r>
          </a:p>
          <a:p>
            <a:r>
              <a:rPr lang="en-US" sz="2800" dirty="0"/>
              <a:t>Macular degeneration</a:t>
            </a:r>
          </a:p>
          <a:p>
            <a:r>
              <a:rPr lang="en-US" sz="2800" dirty="0"/>
              <a:t>Diabetic retinopathy </a:t>
            </a:r>
            <a:endParaRPr lang="en-US" sz="2800" dirty="0">
              <a:latin typeface="Arial Regular" charset="0"/>
              <a:ea typeface="Arial Regular" charset="0"/>
              <a:cs typeface="Arial Regular" charset="0"/>
            </a:endParaRPr>
          </a:p>
          <a:p>
            <a:endParaRPr lang="en-US" dirty="0"/>
          </a:p>
        </p:txBody>
      </p:sp>
      <p:sp>
        <p:nvSpPr>
          <p:cNvPr id="14" name="TextBox 13"/>
          <p:cNvSpPr txBox="1"/>
          <p:nvPr/>
        </p:nvSpPr>
        <p:spPr>
          <a:xfrm>
            <a:off x="1001561" y="4653341"/>
            <a:ext cx="8316951" cy="1107996"/>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rPr>
              <a:t>Use Phone or Tablet to take a picture</a:t>
            </a:r>
          </a:p>
          <a:p>
            <a:pPr marL="285753" indent="-285753">
              <a:buFont typeface="Arial" panose="020B0604020202020204" pitchFamily="34" charset="0"/>
              <a:buChar char="•"/>
            </a:pPr>
            <a:r>
              <a:rPr lang="en-US" sz="2400" dirty="0">
                <a:solidFill>
                  <a:schemeClr val="bg1"/>
                </a:solidFill>
              </a:rPr>
              <a:t>Navigate on a browser to the NDIA Website</a:t>
            </a:r>
          </a:p>
          <a:p>
            <a:endParaRPr lang="en-US"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1570" y="366255"/>
            <a:ext cx="2892230" cy="4045527"/>
          </a:xfrm>
          <a:prstGeom prst="rect">
            <a:avLst/>
          </a:prstGeom>
        </p:spPr>
      </p:pic>
    </p:spTree>
    <p:extLst>
      <p:ext uri="{BB962C8B-B14F-4D97-AF65-F5344CB8AC3E}">
        <p14:creationId xmlns:p14="http://schemas.microsoft.com/office/powerpoint/2010/main" val="3977620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8893" b="28893"/>
          <a:stretch>
            <a:fillRect/>
          </a:stretch>
        </p:blipFill>
        <p:spPr/>
      </p:pic>
      <p:sp>
        <p:nvSpPr>
          <p:cNvPr id="4" name="Rectangle 3"/>
          <p:cNvSpPr/>
          <p:nvPr/>
        </p:nvSpPr>
        <p:spPr>
          <a:xfrm>
            <a:off x="721896" y="4662473"/>
            <a:ext cx="3684887" cy="1108188"/>
          </a:xfrm>
          <a:prstGeom prst="rect">
            <a:avLst/>
          </a:prstGeom>
        </p:spPr>
        <p:txBody>
          <a:bodyPr wrap="square">
            <a:spAutoFit/>
          </a:bodyPr>
          <a:lstStyle/>
          <a:p>
            <a:pPr>
              <a:lnSpc>
                <a:spcPct val="150000"/>
              </a:lnSpc>
            </a:pPr>
            <a:r>
              <a:rPr lang="en-US" sz="2600" dirty="0">
                <a:solidFill>
                  <a:schemeClr val="bg2">
                    <a:lumMod val="10000"/>
                  </a:schemeClr>
                </a:solidFill>
                <a:latin typeface="Arial Regular" charset="0"/>
                <a:ea typeface="Arial Regular" charset="0"/>
                <a:cs typeface="Arial Regular" charset="0"/>
              </a:rPr>
              <a:t>How old are your ears? </a:t>
            </a:r>
          </a:p>
          <a:p>
            <a:pPr>
              <a:lnSpc>
                <a:spcPct val="150000"/>
              </a:lnSpc>
            </a:pPr>
            <a:r>
              <a:rPr lang="en-US" sz="1801" u="sng" dirty="0">
                <a:hlinkClick r:id="rId4"/>
              </a:rPr>
              <a:t>https://youtu.be/VxcbppCX6Rk</a:t>
            </a:r>
            <a:endParaRPr lang="en-US" sz="1801" dirty="0"/>
          </a:p>
        </p:txBody>
      </p:sp>
      <p:sp>
        <p:nvSpPr>
          <p:cNvPr id="6" name="Rectangle 5"/>
          <p:cNvSpPr/>
          <p:nvPr/>
        </p:nvSpPr>
        <p:spPr>
          <a:xfrm>
            <a:off x="721896" y="794534"/>
            <a:ext cx="3580327" cy="2919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 name="Subtitle 2"/>
          <p:cNvSpPr txBox="1">
            <a:spLocks/>
          </p:cNvSpPr>
          <p:nvPr/>
        </p:nvSpPr>
        <p:spPr>
          <a:xfrm>
            <a:off x="1562757" y="1327085"/>
            <a:ext cx="2739465" cy="1335557"/>
          </a:xfrm>
          <a:prstGeom prst="rect">
            <a:avLst/>
          </a:prstGeom>
        </p:spPr>
        <p:txBody>
          <a:bodyPr vert="horz" lIns="91440" tIns="45721" rIns="91440" bIns="4572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dirty="0">
                <a:solidFill>
                  <a:schemeClr val="bg1">
                    <a:lumMod val="95000"/>
                  </a:schemeClr>
                </a:solidFill>
                <a:latin typeface="Arial Regular" charset="0"/>
                <a:ea typeface="Arial Regular" charset="0"/>
                <a:cs typeface="Arial Regular" charset="0"/>
              </a:rPr>
              <a:t>Hearing Loss Activity</a:t>
            </a:r>
          </a:p>
        </p:txBody>
      </p:sp>
    </p:spTree>
    <p:extLst>
      <p:ext uri="{BB962C8B-B14F-4D97-AF65-F5344CB8AC3E}">
        <p14:creationId xmlns:p14="http://schemas.microsoft.com/office/powerpoint/2010/main" val="2324056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757894" y="3138824"/>
            <a:ext cx="7139355" cy="2474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3" indent="-285753">
              <a:buFont typeface="Arial" panose="020B0604020202020204" pitchFamily="34" charset="0"/>
              <a:buChar char="•"/>
            </a:pPr>
            <a:r>
              <a:rPr lang="en-US" sz="2400" dirty="0">
                <a:solidFill>
                  <a:schemeClr val="bg1"/>
                </a:solidFill>
              </a:rPr>
              <a:t>Type message while wearing gloves</a:t>
            </a:r>
          </a:p>
          <a:p>
            <a:pPr marL="285753" indent="-285753">
              <a:buFont typeface="Arial" panose="020B0604020202020204" pitchFamily="34" charset="0"/>
              <a:buChar char="•"/>
            </a:pPr>
            <a:r>
              <a:rPr lang="en-US" sz="2400" dirty="0">
                <a:solidFill>
                  <a:schemeClr val="bg1"/>
                </a:solidFill>
              </a:rPr>
              <a:t>Take picture with phone or tablet using non-dominate hand.</a:t>
            </a:r>
          </a:p>
          <a:p>
            <a:pPr marL="285753" indent="-285753">
              <a:buFont typeface="Arial" panose="020B0604020202020204" pitchFamily="34" charset="0"/>
              <a:buChar char="•"/>
            </a:pPr>
            <a:r>
              <a:rPr lang="en-US" sz="2400" dirty="0">
                <a:solidFill>
                  <a:schemeClr val="bg1"/>
                </a:solidFill>
              </a:rPr>
              <a:t>Pinch to enlarge the photo using non-dominate hand.</a:t>
            </a:r>
          </a:p>
        </p:txBody>
      </p:sp>
      <p:sp>
        <p:nvSpPr>
          <p:cNvPr id="5" name="Rectangle 4"/>
          <p:cNvSpPr/>
          <p:nvPr/>
        </p:nvSpPr>
        <p:spPr>
          <a:xfrm>
            <a:off x="4908619" y="1670930"/>
            <a:ext cx="5545446" cy="523220"/>
          </a:xfrm>
          <a:prstGeom prst="rect">
            <a:avLst/>
          </a:prstGeom>
        </p:spPr>
        <p:txBody>
          <a:bodyPr wrap="square">
            <a:spAutoFit/>
          </a:bodyPr>
          <a:lstStyle/>
          <a:p>
            <a:r>
              <a:rPr lang="en-US" sz="2800" dirty="0"/>
              <a:t>Challenges to technology usage</a:t>
            </a:r>
          </a:p>
        </p:txBody>
      </p:sp>
      <p:grpSp>
        <p:nvGrpSpPr>
          <p:cNvPr id="7" name="Group 6"/>
          <p:cNvGrpSpPr/>
          <p:nvPr/>
        </p:nvGrpSpPr>
        <p:grpSpPr>
          <a:xfrm>
            <a:off x="4908619" y="579927"/>
            <a:ext cx="4324591" cy="634515"/>
            <a:chOff x="7786122" y="2588952"/>
            <a:chExt cx="4324590" cy="634515"/>
          </a:xfrm>
        </p:grpSpPr>
        <p:sp>
          <p:nvSpPr>
            <p:cNvPr id="8" name="Subtitle 2"/>
            <p:cNvSpPr txBox="1">
              <a:spLocks/>
            </p:cNvSpPr>
            <p:nvPr/>
          </p:nvSpPr>
          <p:spPr>
            <a:xfrm>
              <a:off x="7786122" y="2588952"/>
              <a:ext cx="3920216" cy="559029"/>
            </a:xfrm>
            <a:prstGeom prst="rect">
              <a:avLst/>
            </a:prstGeom>
          </p:spPr>
          <p:txBody>
            <a:bodyPr vert="horz" lIns="91440" tIns="45721" rIns="91440" bIns="4572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dirty="0">
                  <a:solidFill>
                    <a:schemeClr val="accent1"/>
                  </a:solidFill>
                  <a:latin typeface="Arial Regular" charset="0"/>
                  <a:ea typeface="Arial Regular" charset="0"/>
                  <a:cs typeface="Arial Regular" charset="0"/>
                </a:rPr>
                <a:t>Loss of Dexterity </a:t>
              </a:r>
            </a:p>
          </p:txBody>
        </p:sp>
        <p:cxnSp>
          <p:nvCxnSpPr>
            <p:cNvPr id="9" name="Straight Connector 8"/>
            <p:cNvCxnSpPr/>
            <p:nvPr/>
          </p:nvCxnSpPr>
          <p:spPr>
            <a:xfrm>
              <a:off x="7916930" y="3223467"/>
              <a:ext cx="4193782" cy="0"/>
            </a:xfrm>
            <a:prstGeom prst="line">
              <a:avLst/>
            </a:prstGeom>
            <a:ln w="127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4078" r="14078"/>
          <a:stretch>
            <a:fillRect/>
          </a:stretch>
        </p:blipFill>
        <p:spPr>
          <a:xfrm>
            <a:off x="873703" y="582660"/>
            <a:ext cx="2921837" cy="5112327"/>
          </a:xfrm>
        </p:spPr>
      </p:pic>
    </p:spTree>
    <p:extLst>
      <p:ext uri="{BB962C8B-B14F-4D97-AF65-F5344CB8AC3E}">
        <p14:creationId xmlns:p14="http://schemas.microsoft.com/office/powerpoint/2010/main" val="2199162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41973" y="4465943"/>
            <a:ext cx="5386039" cy="1544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3" indent="-285753">
              <a:buFont typeface="Arial" panose="020B0604020202020204" pitchFamily="34" charset="0"/>
              <a:buChar char="•"/>
            </a:pPr>
            <a:r>
              <a:rPr lang="en-US" sz="2400" dirty="0">
                <a:solidFill>
                  <a:schemeClr val="bg1"/>
                </a:solidFill>
              </a:rPr>
              <a:t>Brainstorm technology words</a:t>
            </a:r>
          </a:p>
          <a:p>
            <a:pPr marL="285753" indent="-285753">
              <a:buFont typeface="Arial" panose="020B0604020202020204" pitchFamily="34" charset="0"/>
              <a:buChar char="•"/>
            </a:pPr>
            <a:r>
              <a:rPr lang="en-US" sz="2400" dirty="0">
                <a:solidFill>
                  <a:schemeClr val="bg1"/>
                </a:solidFill>
              </a:rPr>
              <a:t>Find words with double meaning</a:t>
            </a:r>
          </a:p>
          <a:p>
            <a:pPr marL="285753" indent="-285753">
              <a:buFont typeface="Arial" panose="020B0604020202020204" pitchFamily="34" charset="0"/>
              <a:buChar char="•"/>
            </a:pPr>
            <a:r>
              <a:rPr lang="en-US" sz="2400" dirty="0">
                <a:solidFill>
                  <a:schemeClr val="bg1"/>
                </a:solidFill>
              </a:rPr>
              <a:t>Illustrate those meanings</a:t>
            </a:r>
          </a:p>
        </p:txBody>
      </p:sp>
      <p:sp>
        <p:nvSpPr>
          <p:cNvPr id="6" name="Subtitle 2"/>
          <p:cNvSpPr txBox="1">
            <a:spLocks/>
          </p:cNvSpPr>
          <p:nvPr/>
        </p:nvSpPr>
        <p:spPr>
          <a:xfrm>
            <a:off x="740632" y="676874"/>
            <a:ext cx="7763453" cy="1278053"/>
          </a:xfrm>
          <a:prstGeom prst="rect">
            <a:avLst/>
          </a:prstGeom>
        </p:spPr>
        <p:txBody>
          <a:bodyPr vert="horz" lIns="91440" tIns="45721" rIns="91440" bIns="4572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b="1" dirty="0">
                <a:solidFill>
                  <a:schemeClr val="accent1"/>
                </a:solidFill>
                <a:latin typeface="Arial Regular" charset="0"/>
                <a:ea typeface="Arial Regular" charset="0"/>
                <a:cs typeface="Arial Regular" charset="0"/>
              </a:rPr>
              <a:t>Technology Jargon/Vocabulary Activity</a:t>
            </a:r>
          </a:p>
        </p:txBody>
      </p:sp>
      <p:cxnSp>
        <p:nvCxnSpPr>
          <p:cNvPr id="8" name="Straight Connector 7"/>
          <p:cNvCxnSpPr/>
          <p:nvPr/>
        </p:nvCxnSpPr>
        <p:spPr>
          <a:xfrm>
            <a:off x="921632" y="1421961"/>
            <a:ext cx="7401451" cy="0"/>
          </a:xfrm>
          <a:prstGeom prst="line">
            <a:avLst/>
          </a:prstGeom>
          <a:ln w="127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4" name="Picture Placeholder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2518" r="12518"/>
          <a:stretch>
            <a:fillRect/>
          </a:stretch>
        </p:blipFill>
        <p:spPr/>
      </p:pic>
      <p:pic>
        <p:nvPicPr>
          <p:cNvPr id="5" name="Picture Placeholder 4"/>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tretch>
            <a:fillRect/>
          </a:stretch>
        </p:blipFill>
        <p:spPr>
          <a:xfrm>
            <a:off x="6362426" y="4063014"/>
            <a:ext cx="2914309" cy="2185731"/>
          </a:xfrm>
        </p:spPr>
      </p:pic>
      <p:pic>
        <p:nvPicPr>
          <p:cNvPr id="12" name="Picture 11"/>
          <p:cNvPicPr>
            <a:picLocks noChangeAspect="1"/>
          </p:cNvPicPr>
          <p:nvPr/>
        </p:nvPicPr>
        <p:blipFill>
          <a:blip r:embed="rId5">
            <a:clrChange>
              <a:clrFrom>
                <a:srgbClr val="EEEDEB"/>
              </a:clrFrom>
              <a:clrTo>
                <a:srgbClr val="EEEDEB">
                  <a:alpha val="0"/>
                </a:srgbClr>
              </a:clrTo>
            </a:clrChange>
            <a:extLst>
              <a:ext uri="{28A0092B-C50C-407E-A947-70E740481C1C}">
                <a14:useLocalDpi xmlns:a14="http://schemas.microsoft.com/office/drawing/2010/main" val="0"/>
              </a:ext>
            </a:extLst>
          </a:blip>
          <a:stretch>
            <a:fillRect/>
          </a:stretch>
        </p:blipFill>
        <p:spPr>
          <a:xfrm>
            <a:off x="1639565" y="1587978"/>
            <a:ext cx="3037103" cy="2532185"/>
          </a:xfrm>
          <a:prstGeom prst="rect">
            <a:avLst/>
          </a:prstGeom>
        </p:spPr>
      </p:pic>
    </p:spTree>
    <p:extLst>
      <p:ext uri="{BB962C8B-B14F-4D97-AF65-F5344CB8AC3E}">
        <p14:creationId xmlns:p14="http://schemas.microsoft.com/office/powerpoint/2010/main" val="2874097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7748" b="7748"/>
          <a:stretch>
            <a:fillRect/>
          </a:stretch>
        </p:blipFill>
        <p:spPr/>
      </p:pic>
      <p:sp>
        <p:nvSpPr>
          <p:cNvPr id="9" name="Rectangle 8"/>
          <p:cNvSpPr/>
          <p:nvPr/>
        </p:nvSpPr>
        <p:spPr>
          <a:xfrm>
            <a:off x="0" y="0"/>
            <a:ext cx="12192000" cy="6858000"/>
          </a:xfrm>
          <a:prstGeom prst="rect">
            <a:avLst/>
          </a:prstGeom>
          <a:solidFill>
            <a:schemeClr val="tx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1" dirty="0"/>
          </a:p>
        </p:txBody>
      </p:sp>
      <p:grpSp>
        <p:nvGrpSpPr>
          <p:cNvPr id="3" name="Group 2"/>
          <p:cNvGrpSpPr/>
          <p:nvPr/>
        </p:nvGrpSpPr>
        <p:grpSpPr>
          <a:xfrm>
            <a:off x="529084" y="614221"/>
            <a:ext cx="3303173" cy="700862"/>
            <a:chOff x="753671" y="3052620"/>
            <a:chExt cx="3303174" cy="700862"/>
          </a:xfrm>
        </p:grpSpPr>
        <p:sp>
          <p:nvSpPr>
            <p:cNvPr id="5" name="Subtitle 2"/>
            <p:cNvSpPr txBox="1">
              <a:spLocks/>
            </p:cNvSpPr>
            <p:nvPr/>
          </p:nvSpPr>
          <p:spPr>
            <a:xfrm>
              <a:off x="753671" y="3052620"/>
              <a:ext cx="3303174" cy="546697"/>
            </a:xfrm>
            <a:prstGeom prst="rect">
              <a:avLst/>
            </a:prstGeom>
          </p:spPr>
          <p:txBody>
            <a:bodyPr vert="horz" lIns="91440" tIns="45721" rIns="91440" bIns="4572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b="1" dirty="0">
                  <a:solidFill>
                    <a:schemeClr val="bg1">
                      <a:lumMod val="95000"/>
                    </a:schemeClr>
                  </a:solidFill>
                  <a:latin typeface="Arial Regular" charset="0"/>
                  <a:ea typeface="Arial Regular" charset="0"/>
                  <a:cs typeface="Arial Regular" charset="0"/>
                </a:rPr>
                <a:t>Reflect</a:t>
              </a:r>
              <a:endParaRPr lang="id-ID" sz="3600" b="1" dirty="0">
                <a:solidFill>
                  <a:schemeClr val="bg1">
                    <a:lumMod val="95000"/>
                  </a:schemeClr>
                </a:solidFill>
                <a:latin typeface="Arial Regular" charset="0"/>
                <a:ea typeface="Arial Regular" charset="0"/>
                <a:cs typeface="Arial Regular" charset="0"/>
              </a:endParaRPr>
            </a:p>
          </p:txBody>
        </p:sp>
        <p:cxnSp>
          <p:nvCxnSpPr>
            <p:cNvPr id="7" name="Straight Connector 6"/>
            <p:cNvCxnSpPr/>
            <p:nvPr/>
          </p:nvCxnSpPr>
          <p:spPr>
            <a:xfrm>
              <a:off x="888539" y="3753482"/>
              <a:ext cx="1906176" cy="0"/>
            </a:xfrm>
            <a:prstGeom prst="line">
              <a:avLst/>
            </a:prstGeom>
            <a:ln w="127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663950" y="1501079"/>
            <a:ext cx="11113461" cy="4524315"/>
          </a:xfrm>
          <a:prstGeom prst="rect">
            <a:avLst/>
          </a:prstGeom>
          <a:noFill/>
        </p:spPr>
        <p:txBody>
          <a:bodyPr wrap="square" rtlCol="0">
            <a:spAutoFit/>
          </a:bodyPr>
          <a:lstStyle/>
          <a:p>
            <a:pPr marL="457200" indent="-457200">
              <a:buFont typeface="Arial" panose="020B0604020202020204" pitchFamily="34" charset="0"/>
              <a:buChar char="•"/>
            </a:pPr>
            <a:r>
              <a:rPr lang="en-US" sz="3600" dirty="0">
                <a:solidFill>
                  <a:schemeClr val="bg1"/>
                </a:solidFill>
              </a:rPr>
              <a:t>What are the most important learning moments you take away from this experience?</a:t>
            </a:r>
          </a:p>
          <a:p>
            <a:pPr marL="457200" indent="-457200">
              <a:buFont typeface="Arial" panose="020B0604020202020204" pitchFamily="34" charset="0"/>
              <a:buChar char="•"/>
            </a:pPr>
            <a:r>
              <a:rPr lang="en-US" sz="3600" dirty="0">
                <a:solidFill>
                  <a:schemeClr val="bg1"/>
                </a:solidFill>
              </a:rPr>
              <a:t>What are the benefits of participating in this learning activity?</a:t>
            </a:r>
          </a:p>
          <a:p>
            <a:pPr marL="457200" indent="-457200">
              <a:buFont typeface="Arial" panose="020B0604020202020204" pitchFamily="34" charset="0"/>
              <a:buChar char="•"/>
            </a:pPr>
            <a:r>
              <a:rPr lang="en-US" sz="3600" dirty="0">
                <a:solidFill>
                  <a:schemeClr val="bg1"/>
                </a:solidFill>
              </a:rPr>
              <a:t>Did anything surprise you?  If so, what?</a:t>
            </a:r>
          </a:p>
          <a:p>
            <a:pPr marL="457200" indent="-457200">
              <a:buFont typeface="Arial" panose="020B0604020202020204" pitchFamily="34" charset="0"/>
              <a:buChar char="•"/>
            </a:pPr>
            <a:r>
              <a:rPr lang="en-US" sz="3600" dirty="0">
                <a:solidFill>
                  <a:schemeClr val="bg1"/>
                </a:solidFill>
              </a:rPr>
              <a:t>What are some other audience adaptions that you may need to consider?</a:t>
            </a:r>
          </a:p>
          <a:p>
            <a:pPr marL="457200" indent="-457200">
              <a:buFont typeface="Arial" panose="020B0604020202020204" pitchFamily="34" charset="0"/>
              <a:buChar char="•"/>
            </a:pPr>
            <a:r>
              <a:rPr lang="en-US" sz="3600" dirty="0">
                <a:solidFill>
                  <a:schemeClr val="bg1"/>
                </a:solidFill>
              </a:rPr>
              <a:t>How will this help you teach technology?</a:t>
            </a:r>
          </a:p>
        </p:txBody>
      </p:sp>
    </p:spTree>
    <p:extLst>
      <p:ext uri="{BB962C8B-B14F-4D97-AF65-F5344CB8AC3E}">
        <p14:creationId xmlns:p14="http://schemas.microsoft.com/office/powerpoint/2010/main" val="488606302"/>
      </p:ext>
    </p:extLst>
  </p:cSld>
  <p:clrMapOvr>
    <a:masterClrMapping/>
  </p:clrMapOvr>
</p:sld>
</file>

<file path=ppt/theme/theme1.xml><?xml version="1.0" encoding="utf-8"?>
<a:theme xmlns:a="http://schemas.openxmlformats.org/drawingml/2006/main" name="NDEET">
  <a:themeElements>
    <a:clrScheme name="Custom 5">
      <a:dk1>
        <a:sysClr val="windowText" lastClr="000000"/>
      </a:dk1>
      <a:lt1>
        <a:sysClr val="window" lastClr="FFFFFF"/>
      </a:lt1>
      <a:dk2>
        <a:srgbClr val="1D1A1D"/>
      </a:dk2>
      <a:lt2>
        <a:srgbClr val="F5F5F5"/>
      </a:lt2>
      <a:accent1>
        <a:srgbClr val="0070C0"/>
      </a:accent1>
      <a:accent2>
        <a:srgbClr val="1D1A1D"/>
      </a:accent2>
      <a:accent3>
        <a:srgbClr val="C00000"/>
      </a:accent3>
      <a:accent4>
        <a:srgbClr val="FFC000"/>
      </a:accent4>
      <a:accent5>
        <a:srgbClr val="000000"/>
      </a:accent5>
      <a:accent6>
        <a:srgbClr val="645135"/>
      </a:accent6>
      <a:hlink>
        <a:srgbClr val="439EB7"/>
      </a:hlink>
      <a:folHlink>
        <a:srgbClr val="835B8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DEET" id="{F2291588-DAE0-472D-9D53-ADBBB18F00C4}" vid="{F84C4287-5F49-4127-8820-1AEFA7C90D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_x0020_Status xmlns="f2cf5083-909b-4a6c-9f1f-a0386671d90f">Draft</Document_x0020_Status>
    <Fiscal_x0020_Year xmlns="f2cf5083-909b-4a6c-9f1f-a0386671d90f" xsi:nil="true"/>
    <Document_x0020_Type xmlns="f2cf5083-909b-4a6c-9f1f-a0386671d90f" xsi:nil="true"/>
    <External_x0020_Constituent xmlns="f2cf5083-909b-4a6c-9f1f-a0386671d90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4H External Document" ma:contentTypeID="0x01010098115E5E5C331C449D8D9CDC1D63CF7C00B63DC7F5D9A48C43B4AFDCCA07F6B857" ma:contentTypeVersion="" ma:contentTypeDescription="" ma:contentTypeScope="" ma:versionID="1c54358014bbf1e89009ac7ea4f3ee52">
  <xsd:schema xmlns:xsd="http://www.w3.org/2001/XMLSchema" xmlns:xs="http://www.w3.org/2001/XMLSchema" xmlns:p="http://schemas.microsoft.com/office/2006/metadata/properties" xmlns:ns2="f2cf5083-909b-4a6c-9f1f-a0386671d90f" xmlns:ns3="5d938070-d801-4dd4-9fe1-d2abff46a2fc" targetNamespace="http://schemas.microsoft.com/office/2006/metadata/properties" ma:root="true" ma:fieldsID="9f6af76092401bf2ce37ab2fe160cee4" ns2:_="" ns3:_="">
    <xsd:import namespace="f2cf5083-909b-4a6c-9f1f-a0386671d90f"/>
    <xsd:import namespace="5d938070-d801-4dd4-9fe1-d2abff46a2fc"/>
    <xsd:element name="properties">
      <xsd:complexType>
        <xsd:sequence>
          <xsd:element name="documentManagement">
            <xsd:complexType>
              <xsd:all>
                <xsd:element ref="ns2:External_x0020_Constituent" minOccurs="0"/>
                <xsd:element ref="ns2:Fiscal_x0020_Year" minOccurs="0"/>
                <xsd:element ref="ns2:Document_x0020_Status" minOccurs="0"/>
                <xsd:element ref="ns2:Document_x0020_Type" minOccurs="0"/>
                <xsd:element ref="ns3:MediaServiceMetadata" minOccurs="0"/>
                <xsd:element ref="ns3:MediaServiceFastMetadata" minOccurs="0"/>
                <xsd:element ref="ns2:SharedWithUsers" minOccurs="0"/>
                <xsd:element ref="ns2:SharedWithDetails" minOccurs="0"/>
                <xsd:element ref="ns3:MediaServiceDateTaken" minOccurs="0"/>
                <xsd:element ref="ns3:MediaServiceAutoTags"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cf5083-909b-4a6c-9f1f-a0386671d90f" elementFormDefault="qualified">
    <xsd:import namespace="http://schemas.microsoft.com/office/2006/documentManagement/types"/>
    <xsd:import namespace="http://schemas.microsoft.com/office/infopath/2007/PartnerControls"/>
    <xsd:element name="External_x0020_Constituent" ma:index="8" nillable="true" ma:displayName="External Constituent" ma:list="{3443c716-e361-4dc4-8194-c7f3560b0327}" ma:internalName="External_x0020_Constituent" ma:showField="Title" ma:web="f2cf5083-909b-4a6c-9f1f-a0386671d90f">
      <xsd:simpleType>
        <xsd:restriction base="dms:Lookup"/>
      </xsd:simpleType>
    </xsd:element>
    <xsd:element name="Fiscal_x0020_Year" ma:index="9" nillable="true" ma:displayName="Fiscal Year" ma:internalName="Fiscal_x0020_Year">
      <xsd:simpleType>
        <xsd:restriction base="dms:Text">
          <xsd:maxLength value="255"/>
        </xsd:restriction>
      </xsd:simpleType>
    </xsd:element>
    <xsd:element name="Document_x0020_Status" ma:index="10" nillable="true" ma:displayName="Document Status" ma:default="Draft" ma:format="Dropdown" ma:internalName="Document_x0020_Status">
      <xsd:simpleType>
        <xsd:restriction base="dms:Choice">
          <xsd:enumeration value="Draft"/>
          <xsd:enumeration value="Published"/>
        </xsd:restriction>
      </xsd:simpleType>
    </xsd:element>
    <xsd:element name="Document_x0020_Type" ma:index="11" nillable="true" ma:displayName="Document Type" ma:format="Dropdown" ma:internalName="Document_x0020_Type">
      <xsd:simpleType>
        <xsd:restriction base="dms:Choice">
          <xsd:enumeration value="Collateral"/>
          <xsd:enumeration value="Contracts"/>
          <xsd:enumeration value="Correspondence"/>
          <xsd:enumeration value="Financials"/>
          <xsd:enumeration value="Forms and Templates"/>
          <xsd:enumeration value="Reports"/>
        </xsd:restriction>
      </xsd:simpleType>
    </xsd:element>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d938070-d801-4dd4-9fe1-d2abff46a2f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MediaServiceAutoTags" ma:description="" ma:internalName="MediaServiceAutoTags"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AE340B-77FD-4AB1-9416-A1BFBC399E7B}">
  <ds:schemaRefs>
    <ds:schemaRef ds:uri="http://schemas.microsoft.com/sharepoint/v3/contenttype/forms"/>
  </ds:schemaRefs>
</ds:datastoreItem>
</file>

<file path=customXml/itemProps2.xml><?xml version="1.0" encoding="utf-8"?>
<ds:datastoreItem xmlns:ds="http://schemas.openxmlformats.org/officeDocument/2006/customXml" ds:itemID="{76EB3B5A-5127-4BD3-AD48-BA295BD90E1D}">
  <ds:schemaRefs>
    <ds:schemaRef ds:uri="http://www.w3.org/XML/1998/namespace"/>
    <ds:schemaRef ds:uri="http://purl.org/dc/term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5d938070-d801-4dd4-9fe1-d2abff46a2fc"/>
    <ds:schemaRef ds:uri="f2cf5083-909b-4a6c-9f1f-a0386671d90f"/>
  </ds:schemaRefs>
</ds:datastoreItem>
</file>

<file path=customXml/itemProps3.xml><?xml version="1.0" encoding="utf-8"?>
<ds:datastoreItem xmlns:ds="http://schemas.openxmlformats.org/officeDocument/2006/customXml" ds:itemID="{DDDA9E2D-19EE-4516-8DDD-5845F8A07D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cf5083-909b-4a6c-9f1f-a0386671d90f"/>
    <ds:schemaRef ds:uri="5d938070-d801-4dd4-9fe1-d2abff46a2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NDEET</Template>
  <TotalTime>2008</TotalTime>
  <Words>1392</Words>
  <Application>Microsoft Office PowerPoint</Application>
  <PresentationFormat>Widescreen</PresentationFormat>
  <Paragraphs>210</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Regular</vt:lpstr>
      <vt:lpstr>Calibri</vt:lpstr>
      <vt:lpstr>League Spartan</vt:lpstr>
      <vt:lpstr>NDEET</vt:lpstr>
      <vt:lpstr>4-H Tech Changemakers </vt:lpstr>
      <vt:lpstr>PowerPoint Presentation</vt:lpstr>
      <vt:lpstr>PowerPoint Presentation</vt:lpstr>
      <vt:lpstr>Experiential Learning</vt:lpstr>
      <vt:lpstr>Low Vision Simulation</vt:lpstr>
      <vt:lpstr>PowerPoint Presentation</vt:lpstr>
      <vt:lpstr>PowerPoint Presentation</vt:lpstr>
      <vt:lpstr>PowerPoint Presentation</vt:lpstr>
      <vt:lpstr>PowerPoint Presentation</vt:lpstr>
      <vt:lpstr>Acknowledgement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Associates</dc:title>
  <dc:creator>Root, Chris</dc:creator>
  <cp:lastModifiedBy>Welborn, Rachel</cp:lastModifiedBy>
  <cp:revision>164</cp:revision>
  <dcterms:created xsi:type="dcterms:W3CDTF">2016-02-10T16:17:25Z</dcterms:created>
  <dcterms:modified xsi:type="dcterms:W3CDTF">2022-06-22T16:08:07Z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0x01010098115E5E5C331C449D8D9CDC1D63CF7C00B63DC7F5D9A48C43B4AFDCCA07F6B857</vt:lpwstr>
  </property>
</Properties>
</file>