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56" r:id="rId2"/>
    <p:sldId id="257" r:id="rId3"/>
    <p:sldId id="288" r:id="rId4"/>
    <p:sldId id="289" r:id="rId5"/>
    <p:sldId id="290" r:id="rId6"/>
    <p:sldId id="291" r:id="rId7"/>
    <p:sldId id="29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310" r:id="rId34"/>
  </p:sldIdLst>
  <p:sldSz cx="9144000" cy="5143500" type="screen16x9"/>
  <p:notesSz cx="6858000" cy="9144000"/>
  <p:embeddedFontLst>
    <p:embeddedFont>
      <p:font typeface="Candara" panose="020E0502030303020204" pitchFamily="34" charset="0"/>
      <p:regular r:id="rId36"/>
      <p:bold r:id="rId37"/>
      <p:italic r:id="rId38"/>
      <p:boldItalic r:id="rId39"/>
    </p:embeddedFont>
    <p:embeddedFont>
      <p:font typeface="Catamaran Light" panose="020B0604020202020204" charset="0"/>
      <p:regular r:id="rId40"/>
      <p:bold r:id="rId41"/>
    </p:embeddedFont>
    <p:embeddedFont>
      <p:font typeface="Dosis" pitchFamily="2" charset="0"/>
      <p:regular r:id="rId42"/>
      <p:bold r:id="rId43"/>
    </p:embeddedFont>
    <p:embeddedFont>
      <p:font typeface="Garamond" panose="02020404030301010803" pitchFamily="18" charset="0"/>
      <p:regular r:id="rId44"/>
      <p:bold r:id="rId45"/>
      <p:italic r:id="rId46"/>
      <p:boldItalic r:id="rId47"/>
    </p:embeddedFont>
    <p:embeddedFont>
      <p:font typeface="Gill Sans" panose="020B0604020202020204" charset="0"/>
      <p:regular r:id="rId48"/>
      <p:bold r:id="rId49"/>
    </p:embeddedFont>
    <p:embeddedFont>
      <p:font typeface="Gill Sans MT" panose="020B0502020104020203" pitchFamily="34" charset="0"/>
      <p:regular r:id="rId50"/>
      <p:bold r:id="rId51"/>
      <p:italic r:id="rId52"/>
      <p:boldItalic r:id="rId53"/>
    </p:embeddedFont>
    <p:embeddedFont>
      <p:font typeface="Livvic" pitchFamily="2" charset="0"/>
      <p:regular r:id="rId54"/>
      <p:bold r:id="rId55"/>
      <p:italic r:id="rId56"/>
      <p:boldItalic r:id="rId57"/>
    </p:embeddedFont>
    <p:embeddedFont>
      <p:font typeface="Lucida Sans" panose="020B060203050402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jcbLaKgdqPvkUkgkqQkvFhC0Xy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905A1DD-677A-4D9C-9693-9E2EC0FEC29E}">
  <a:tblStyle styleId="{A905A1DD-677A-4D9C-9693-9E2EC0FEC29E}" styleName="Table_0">
    <a:wholeTbl>
      <a:tcTxStyle b="off" i="off">
        <a:font>
          <a:latin typeface="Gill Sans MT"/>
          <a:ea typeface="Gill Sans MT"/>
          <a:cs typeface="Gill Sans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F6FB"/>
          </a:solidFill>
        </a:fill>
      </a:tcStyle>
    </a:wholeTbl>
    <a:band1H>
      <a:tcTxStyle/>
      <a:tcStyle>
        <a:tcBdr/>
        <a:fill>
          <a:solidFill>
            <a:srgbClr val="CEECF6"/>
          </a:solidFill>
        </a:fill>
      </a:tcStyle>
    </a:band1H>
    <a:band2H>
      <a:tcTxStyle/>
      <a:tcStyle>
        <a:tcBdr/>
      </a:tcStyle>
    </a:band2H>
    <a:band1V>
      <a:tcTxStyle/>
      <a:tcStyle>
        <a:tcBdr/>
        <a:fill>
          <a:solidFill>
            <a:srgbClr val="CEECF6"/>
          </a:solidFill>
        </a:fill>
      </a:tcStyle>
    </a:band1V>
    <a:band2V>
      <a:tcTxStyle/>
      <a:tcStyle>
        <a:tcBdr/>
      </a:tcStyle>
    </a:band2V>
    <a:lastCol>
      <a:tcTxStyle b="on" i="off">
        <a:font>
          <a:latin typeface="Gill Sans MT"/>
          <a:ea typeface="Gill Sans MT"/>
          <a:cs typeface="Gill Sans MT"/>
        </a:font>
        <a:schemeClr val="lt1"/>
      </a:tcTxStyle>
      <a:tcStyle>
        <a:tcBdr/>
        <a:fill>
          <a:solidFill>
            <a:schemeClr val="accent3"/>
          </a:solidFill>
        </a:fill>
      </a:tcStyle>
    </a:lastCol>
    <a:firstCol>
      <a:tcTxStyle b="on" i="off">
        <a:font>
          <a:latin typeface="Gill Sans MT"/>
          <a:ea typeface="Gill Sans MT"/>
          <a:cs typeface="Gill Sans MT"/>
        </a:font>
        <a:schemeClr val="lt1"/>
      </a:tcTxStyle>
      <a:tcStyle>
        <a:tcBdr/>
        <a:fill>
          <a:solidFill>
            <a:schemeClr val="accent3"/>
          </a:solidFill>
        </a:fill>
      </a:tcStyle>
    </a:firstCol>
    <a:lastRow>
      <a:tcTxStyle b="on" i="off">
        <a:font>
          <a:latin typeface="Gill Sans MT"/>
          <a:ea typeface="Gill Sans MT"/>
          <a:cs typeface="Gill Sans MT"/>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Gill Sans MT"/>
          <a:ea typeface="Gill Sans MT"/>
          <a:cs typeface="Gill Sans MT"/>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 styleId="{1F177E4E-7D57-4055-BABF-798A2D021534}" styleName="Table_1">
    <a:wholeTbl>
      <a:tcTxStyle b="off" i="off">
        <a:font>
          <a:latin typeface="Gill Sans MT"/>
          <a:ea typeface="Gill Sans MT"/>
          <a:cs typeface="Gill Sans MT"/>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12700" cap="flat" cmpd="sng">
              <a:solidFill>
                <a:schemeClr val="accent3"/>
              </a:solidFill>
              <a:prstDash val="solid"/>
              <a:round/>
              <a:headEnd type="none" w="sm" len="sm"/>
              <a:tailEnd type="none" w="sm" len="sm"/>
            </a:ln>
          </a:insideV>
        </a:tcBdr>
        <a:fill>
          <a:solidFill>
            <a:srgbClr val="E8F6FB"/>
          </a:solidFill>
        </a:fill>
      </a:tcStyle>
    </a:wholeTbl>
    <a:band1H>
      <a:tcTxStyle/>
      <a:tcStyle>
        <a:tcBdr/>
        <a:fill>
          <a:solidFill>
            <a:srgbClr val="CEECF6"/>
          </a:solidFill>
        </a:fill>
      </a:tcStyle>
    </a:band1H>
    <a:band2H>
      <a:tcTxStyle/>
      <a:tcStyle>
        <a:tcBdr/>
      </a:tcStyle>
    </a:band2H>
    <a:band1V>
      <a:tcTxStyle/>
      <a:tcStyle>
        <a:tcBdr/>
        <a:fill>
          <a:solidFill>
            <a:srgbClr val="CEECF6"/>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3"/>
              </a:solidFill>
              <a:prstDash val="solid"/>
              <a:round/>
              <a:headEnd type="none" w="sm" len="sm"/>
              <a:tailEnd type="none" w="sm" len="sm"/>
            </a:ln>
          </a:top>
        </a:tcBdr>
        <a:fill>
          <a:solidFill>
            <a:srgbClr val="E8F6FB"/>
          </a:solidFill>
        </a:fill>
      </a:tcStyle>
    </a:lastRow>
    <a:seCell>
      <a:tcTxStyle/>
      <a:tcStyle>
        <a:tcBdr/>
      </a:tcStyle>
    </a:seCell>
    <a:swCell>
      <a:tcTxStyle/>
      <a:tcStyle>
        <a:tcBdr/>
      </a:tcStyle>
    </a:swCell>
    <a:firstRow>
      <a:tcTxStyle b="on" i="off"/>
      <a:tcStyle>
        <a:tcBdr/>
        <a:fill>
          <a:solidFill>
            <a:srgbClr val="E8F6FB"/>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16"/>
    <p:restoredTop sz="94490"/>
  </p:normalViewPr>
  <p:slideViewPr>
    <p:cSldViewPr snapToGrid="0">
      <p:cViewPr varScale="1">
        <p:scale>
          <a:sx n="153" d="100"/>
          <a:sy n="153" d="100"/>
        </p:scale>
        <p:origin x="702" y="1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2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font" Target="fonts/font24.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font" Target="fonts/font19.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font" Target="fonts/font25.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b="1">
                <a:solidFill>
                  <a:schemeClr val="dk1"/>
                </a:solidFill>
              </a:rPr>
              <a:t>Instructions:  </a:t>
            </a:r>
            <a:r>
              <a:rPr lang="en-US">
                <a:solidFill>
                  <a:schemeClr val="dk1"/>
                </a:solidFill>
              </a:rPr>
              <a:t>This slide introduces the topic. </a:t>
            </a:r>
            <a:endParaRPr>
              <a:solidFill>
                <a:schemeClr val="dk1"/>
              </a:solidFill>
            </a:endParaRPr>
          </a:p>
          <a:p>
            <a:pPr marL="0" lvl="0" indent="0" algn="l" rtl="0">
              <a:spcBef>
                <a:spcPts val="0"/>
              </a:spcBef>
              <a:spcAft>
                <a:spcPts val="0"/>
              </a:spcAft>
              <a:buClr>
                <a:schemeClr val="dk1"/>
              </a:buClr>
              <a:buSzPts val="1400"/>
              <a:buFont typeface="Arial"/>
              <a:buNone/>
            </a:pPr>
            <a:endParaRPr>
              <a:solidFill>
                <a:schemeClr val="dk1"/>
              </a:solidFill>
            </a:endParaRPr>
          </a:p>
          <a:p>
            <a:pPr marL="0" lvl="0" indent="0" algn="l" rtl="0">
              <a:spcBef>
                <a:spcPts val="0"/>
              </a:spcBef>
              <a:spcAft>
                <a:spcPts val="0"/>
              </a:spcAft>
              <a:buClr>
                <a:schemeClr val="dk1"/>
              </a:buClr>
              <a:buSzPts val="1400"/>
              <a:buFont typeface="Arial"/>
              <a:buNone/>
            </a:pPr>
            <a:r>
              <a:rPr lang="en-US" b="1">
                <a:solidFill>
                  <a:schemeClr val="dk1"/>
                </a:solidFill>
              </a:rPr>
              <a:t>Time</a:t>
            </a:r>
            <a:r>
              <a:rPr lang="en-US">
                <a:solidFill>
                  <a:schemeClr val="dk1"/>
                </a:solidFill>
              </a:rPr>
              <a:t>: 1 minute</a:t>
            </a:r>
            <a:endParaRPr>
              <a:solidFill>
                <a:schemeClr val="dk1"/>
              </a:solidFill>
            </a:endParaRPr>
          </a:p>
          <a:p>
            <a:pPr marL="0" lvl="0" indent="0" algn="l" rtl="0">
              <a:spcBef>
                <a:spcPts val="0"/>
              </a:spcBef>
              <a:spcAft>
                <a:spcPts val="0"/>
              </a:spcAft>
              <a:buClr>
                <a:schemeClr val="dk1"/>
              </a:buClr>
              <a:buSzPts val="1400"/>
              <a:buFont typeface="Arial"/>
              <a:buNone/>
            </a:pPr>
            <a:endParaRPr b="1">
              <a:solidFill>
                <a:schemeClr val="dk1"/>
              </a:solidFill>
            </a:endParaRPr>
          </a:p>
          <a:p>
            <a:pPr marL="0" lvl="0" indent="0" algn="l" rtl="0">
              <a:spcBef>
                <a:spcPts val="0"/>
              </a:spcBef>
              <a:spcAft>
                <a:spcPts val="0"/>
              </a:spcAft>
              <a:buClr>
                <a:schemeClr val="dk1"/>
              </a:buClr>
              <a:buSzPts val="14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spcBef>
                <a:spcPts val="0"/>
              </a:spcBef>
              <a:spcAft>
                <a:spcPts val="0"/>
              </a:spcAft>
              <a:buClr>
                <a:schemeClr val="dk1"/>
              </a:buClr>
              <a:buSzPts val="1400"/>
              <a:buFont typeface="Arial"/>
              <a:buNone/>
            </a:pPr>
            <a:endParaRPr>
              <a:solidFill>
                <a:schemeClr val="dk1"/>
              </a:solidFill>
            </a:endParaRPr>
          </a:p>
          <a:p>
            <a:pPr marL="0" lvl="0" indent="0" algn="l" rtl="0">
              <a:spcBef>
                <a:spcPts val="0"/>
              </a:spcBef>
              <a:spcAft>
                <a:spcPts val="0"/>
              </a:spcAft>
              <a:buClr>
                <a:schemeClr val="dk1"/>
              </a:buClr>
              <a:buSzPts val="1400"/>
              <a:buFont typeface="Arial"/>
              <a:buNone/>
            </a:pPr>
            <a:r>
              <a:rPr lang="en-US" b="1">
                <a:solidFill>
                  <a:schemeClr val="dk1"/>
                </a:solidFill>
              </a:rPr>
              <a:t>Handouts:  </a:t>
            </a:r>
            <a:r>
              <a:rPr lang="en-US">
                <a:solidFill>
                  <a:schemeClr val="dk1"/>
                </a:solidFill>
              </a:rPr>
              <a:t>None</a:t>
            </a:r>
            <a:endParaRPr b="1"/>
          </a:p>
        </p:txBody>
      </p:sp>
      <p:sp>
        <p:nvSpPr>
          <p:cNvPr id="128" name="Google Shape;128;p4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8375d86d83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g28375d86d83_0_2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Instructions:  </a:t>
            </a:r>
            <a:r>
              <a:rPr lang="en-US"/>
              <a:t>Be sure that attendees understand the difference between “Businesses” and “Land” as we move through the program. </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chemeClr val="dk1"/>
              </a:buClr>
              <a:buSzPts val="1200"/>
              <a:buFont typeface="Calibri"/>
              <a:buNone/>
            </a:pPr>
            <a:r>
              <a:rPr lang="en-US" b="1"/>
              <a:t>Time</a:t>
            </a:r>
            <a:r>
              <a:rPr lang="en-US" b="0"/>
              <a:t>: 1 minute</a:t>
            </a:r>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US" b="1"/>
              <a:t>Materials:  </a:t>
            </a:r>
            <a:r>
              <a:rPr lang="en-US" b="0"/>
              <a:t>none</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rgbClr val="000000"/>
              </a:buClr>
              <a:buSzPts val="1100"/>
              <a:buFont typeface="Arial"/>
              <a:buNone/>
            </a:pPr>
            <a:r>
              <a:rPr lang="en-US" b="1"/>
              <a:t>Handouts</a:t>
            </a:r>
            <a:r>
              <a:rPr lang="en-US"/>
              <a:t>: None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a:latin typeface="Arial"/>
                <a:ea typeface="Arial"/>
                <a:cs typeface="Arial"/>
                <a:sym typeface="Arial"/>
              </a:rPr>
              <a:t>Instructions:  </a:t>
            </a:r>
            <a:r>
              <a:rPr lang="en-US">
                <a:latin typeface="Arial"/>
                <a:ea typeface="Arial"/>
                <a:cs typeface="Arial"/>
                <a:sym typeface="Arial"/>
              </a:rPr>
              <a:t>Give instructions including any activities</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a:latin typeface="Arial"/>
                <a:ea typeface="Arial"/>
                <a:cs typeface="Arial"/>
                <a:sym typeface="Arial"/>
              </a:rPr>
              <a:t>Time</a:t>
            </a:r>
            <a:r>
              <a:rPr lang="en-US">
                <a:latin typeface="Arial"/>
                <a:ea typeface="Arial"/>
                <a:cs typeface="Arial"/>
                <a:sym typeface="Arial"/>
              </a:rPr>
              <a:t>: </a:t>
            </a:r>
            <a:r>
              <a:rPr lang="en-US"/>
              <a:t>1 minute</a:t>
            </a:r>
            <a:endParaRPr/>
          </a:p>
          <a:p>
            <a:pPr marL="0" lvl="0" indent="0" algn="l" rtl="0">
              <a:lnSpc>
                <a:spcPct val="100000"/>
              </a:lnSpc>
              <a:spcBef>
                <a:spcPts val="0"/>
              </a:spcBef>
              <a:spcAft>
                <a:spcPts val="0"/>
              </a:spcAft>
              <a:buSzPts val="1400"/>
              <a:buNone/>
            </a:pPr>
            <a:endParaRPr b="1">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Materials: </a:t>
            </a:r>
            <a:r>
              <a:rPr lang="en-US"/>
              <a:t>None</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Handouts: </a:t>
            </a:r>
            <a:r>
              <a:rPr lang="en-US">
                <a:solidFill>
                  <a:schemeClr val="dk1"/>
                </a:solidFill>
              </a:rPr>
              <a:t>None</a:t>
            </a:r>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Instructions:  </a:t>
            </a:r>
            <a:r>
              <a:rPr lang="en-US">
                <a:solidFill>
                  <a:schemeClr val="dk1"/>
                </a:solidFill>
              </a:rPr>
              <a:t>Intro to section</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Time</a:t>
            </a:r>
            <a:r>
              <a:rPr lang="en-US">
                <a:solidFill>
                  <a:schemeClr val="dk1"/>
                </a:solidFill>
              </a:rPr>
              <a:t>: 1 minute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Handouts:  </a:t>
            </a:r>
            <a:r>
              <a:rPr lang="en-US">
                <a:solidFill>
                  <a:schemeClr val="dk1"/>
                </a:solidFill>
              </a:rPr>
              <a:t>None</a:t>
            </a:r>
            <a:endParaRPr b="1"/>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a:latin typeface="Arial"/>
                <a:ea typeface="Arial"/>
                <a:cs typeface="Arial"/>
                <a:sym typeface="Arial"/>
              </a:rPr>
              <a:t>Instructions:  </a:t>
            </a:r>
            <a:r>
              <a:rPr lang="en-US"/>
              <a:t>Explain that in a family business or with family land ownership, there are many “circles” and “intersections” that members can be placed. Each circle has its own concerns, motivations, and needs. Also, as time goes on, people can transition from circle/intersection to another place. </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a:latin typeface="Arial"/>
                <a:ea typeface="Arial"/>
                <a:cs typeface="Arial"/>
                <a:sym typeface="Arial"/>
              </a:rPr>
              <a:t>Time</a:t>
            </a:r>
            <a:r>
              <a:rPr lang="en-US">
                <a:latin typeface="Arial"/>
                <a:ea typeface="Arial"/>
                <a:cs typeface="Arial"/>
                <a:sym typeface="Arial"/>
              </a:rPr>
              <a:t>: 2 minutes</a:t>
            </a:r>
            <a:endParaRPr/>
          </a:p>
          <a:p>
            <a:pPr marL="0" lvl="0" indent="0" algn="l" rtl="0">
              <a:lnSpc>
                <a:spcPct val="100000"/>
              </a:lnSpc>
              <a:spcBef>
                <a:spcPts val="0"/>
              </a:spcBef>
              <a:spcAft>
                <a:spcPts val="0"/>
              </a:spcAft>
              <a:buSzPts val="1400"/>
              <a:buNone/>
            </a:pPr>
            <a:endParaRPr b="1">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Materials: </a:t>
            </a:r>
            <a:r>
              <a:rPr lang="en-US"/>
              <a:t>None</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Handouts: </a:t>
            </a:r>
            <a:r>
              <a:rPr lang="en-US">
                <a:solidFill>
                  <a:schemeClr val="dk1"/>
                </a:solidFill>
              </a:rPr>
              <a:t>None</a:t>
            </a:r>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Instructions:  </a:t>
            </a:r>
            <a:r>
              <a:rPr lang="en-US">
                <a:solidFill>
                  <a:schemeClr val="dk1"/>
                </a:solidFill>
              </a:rPr>
              <a:t>Map where members of your land or farm are now and then again where you expect them to be in the next 5-10 years. </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Time</a:t>
            </a:r>
            <a:r>
              <a:rPr lang="en-US">
                <a:solidFill>
                  <a:schemeClr val="dk1"/>
                </a:solidFill>
              </a:rPr>
              <a:t>: 5 minutes</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Materials: </a:t>
            </a:r>
            <a:r>
              <a:rPr lang="en-US">
                <a:solidFill>
                  <a:schemeClr val="dk1"/>
                </a:solidFill>
              </a:rPr>
              <a:t>handout</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Handouts: </a:t>
            </a:r>
            <a:r>
              <a:rPr lang="en-US">
                <a:solidFill>
                  <a:schemeClr val="dk1"/>
                </a:solidFill>
              </a:rPr>
              <a:t>Three-Circle Family Business Model Handout </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0" marR="0" lvl="0" indent="0" algn="l" rtl="0">
              <a:lnSpc>
                <a:spcPct val="100000"/>
              </a:lnSpc>
              <a:spcBef>
                <a:spcPts val="0"/>
              </a:spcBef>
              <a:spcAft>
                <a:spcPts val="0"/>
              </a:spcAft>
              <a:buSzPts val="1400"/>
              <a:buNone/>
            </a:pPr>
            <a:endParaRPr b="1"/>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8375d86d83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g28375d86d83_0_1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Instructions:  </a:t>
            </a:r>
            <a:r>
              <a:rPr lang="en-US">
                <a:solidFill>
                  <a:schemeClr val="dk1"/>
                </a:solidFill>
              </a:rPr>
              <a:t>Your heirs will find this useful and important information which is often hard to recover when you're gone. Allow participants to fill out this worksheet. </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Time</a:t>
            </a:r>
            <a:r>
              <a:rPr lang="en-US">
                <a:solidFill>
                  <a:schemeClr val="dk1"/>
                </a:solidFill>
              </a:rPr>
              <a:t>: 5 minutes</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a:solidFill>
                <a:schemeClr val="dk1"/>
              </a:solidFill>
            </a:endParaRPr>
          </a:p>
          <a:p>
            <a:pPr marL="0" lvl="0" indent="0" algn="l" rtl="0">
              <a:lnSpc>
                <a:spcPct val="100000"/>
              </a:lnSpc>
              <a:spcBef>
                <a:spcPts val="0"/>
              </a:spcBef>
              <a:spcAft>
                <a:spcPts val="0"/>
              </a:spcAft>
              <a:buSzPts val="1100"/>
              <a:buNone/>
            </a:pPr>
            <a:r>
              <a:rPr lang="en-US" b="1">
                <a:solidFill>
                  <a:schemeClr val="dk1"/>
                </a:solidFill>
              </a:rPr>
              <a:t>Materials: </a:t>
            </a:r>
            <a:r>
              <a:rPr lang="en-US">
                <a:solidFill>
                  <a:schemeClr val="dk1"/>
                </a:solidFill>
              </a:rPr>
              <a:t>handout</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Handouts: </a:t>
            </a:r>
            <a:r>
              <a:rPr lang="en-US">
                <a:solidFill>
                  <a:schemeClr val="dk1"/>
                </a:solidFill>
              </a:rPr>
              <a:t>Annual or Recurring Activities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Instructions:  </a:t>
            </a:r>
            <a:r>
              <a:rPr lang="en-US">
                <a:solidFill>
                  <a:schemeClr val="dk1"/>
                </a:solidFill>
              </a:rPr>
              <a:t>Intro to section</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Time</a:t>
            </a:r>
            <a:r>
              <a:rPr lang="en-US">
                <a:solidFill>
                  <a:schemeClr val="dk1"/>
                </a:solidFill>
              </a:rPr>
              <a:t>: 1 minute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Handouts:  </a:t>
            </a:r>
            <a:r>
              <a:rPr lang="en-US">
                <a:solidFill>
                  <a:schemeClr val="dk1"/>
                </a:solidFill>
              </a:rPr>
              <a:t>None</a:t>
            </a:r>
            <a:endParaRPr b="1"/>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a:latin typeface="Arial"/>
                <a:ea typeface="Arial"/>
                <a:cs typeface="Arial"/>
                <a:sym typeface="Arial"/>
              </a:rPr>
              <a:t>Instructions:  </a:t>
            </a:r>
            <a:r>
              <a:rPr lang="en-US"/>
              <a:t>One of the hardest questions when thinking about succession is “who should be involved in what process?”. It is often unclear who should “have a say” and when their “vote should count”. Let’s explore some of the different categories in which people can fall when discussing farm and land transfer. </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a:latin typeface="Arial"/>
                <a:ea typeface="Arial"/>
                <a:cs typeface="Arial"/>
                <a:sym typeface="Arial"/>
              </a:rPr>
              <a:t>Time</a:t>
            </a:r>
            <a:r>
              <a:rPr lang="en-US">
                <a:latin typeface="Arial"/>
                <a:ea typeface="Arial"/>
                <a:cs typeface="Arial"/>
                <a:sym typeface="Arial"/>
              </a:rPr>
              <a:t>: </a:t>
            </a:r>
            <a:r>
              <a:rPr lang="en-US"/>
              <a:t>2 minutes</a:t>
            </a:r>
            <a:endParaRPr/>
          </a:p>
          <a:p>
            <a:pPr marL="0" lvl="0" indent="0" algn="l" rtl="0">
              <a:lnSpc>
                <a:spcPct val="100000"/>
              </a:lnSpc>
              <a:spcBef>
                <a:spcPts val="0"/>
              </a:spcBef>
              <a:spcAft>
                <a:spcPts val="0"/>
              </a:spcAft>
              <a:buSzPts val="1400"/>
              <a:buNone/>
            </a:pPr>
            <a:endParaRPr b="1">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Materials:</a:t>
            </a:r>
            <a:r>
              <a:rPr lang="en-US" b="1"/>
              <a:t> </a:t>
            </a:r>
            <a:r>
              <a:rPr lang="en-US"/>
              <a:t>None</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Handouts: </a:t>
            </a:r>
            <a:r>
              <a:rPr lang="en-US">
                <a:solidFill>
                  <a:schemeClr val="dk1"/>
                </a:solidFill>
              </a:rPr>
              <a:t>None</a:t>
            </a:r>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a:latin typeface="Arial"/>
                <a:ea typeface="Arial"/>
                <a:cs typeface="Arial"/>
                <a:sym typeface="Arial"/>
              </a:rPr>
              <a:t>Instructions:  </a:t>
            </a:r>
            <a:r>
              <a:rPr lang="en-US"/>
              <a:t>Discuss how different parties owners, successors, and farm employees/non-immediate family members have different power to make decisions in the succession process. </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a:latin typeface="Arial"/>
                <a:ea typeface="Arial"/>
                <a:cs typeface="Arial"/>
                <a:sym typeface="Arial"/>
              </a:rPr>
              <a:t>Time</a:t>
            </a:r>
            <a:r>
              <a:rPr lang="en-US">
                <a:latin typeface="Arial"/>
                <a:ea typeface="Arial"/>
                <a:cs typeface="Arial"/>
                <a:sym typeface="Arial"/>
              </a:rPr>
              <a:t>: </a:t>
            </a:r>
            <a:r>
              <a:rPr lang="en-US"/>
              <a:t>3 minutes</a:t>
            </a:r>
            <a:endParaRPr/>
          </a:p>
          <a:p>
            <a:pPr marL="0" lvl="0" indent="0" algn="l" rtl="0">
              <a:lnSpc>
                <a:spcPct val="100000"/>
              </a:lnSpc>
              <a:spcBef>
                <a:spcPts val="0"/>
              </a:spcBef>
              <a:spcAft>
                <a:spcPts val="0"/>
              </a:spcAft>
              <a:buSzPts val="1400"/>
              <a:buNone/>
            </a:pPr>
            <a:endParaRPr b="1">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Materials: </a:t>
            </a:r>
            <a:r>
              <a:rPr lang="en-US">
                <a:solidFill>
                  <a:schemeClr val="dk1"/>
                </a:solidFill>
              </a:rPr>
              <a:t>None</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Handouts: </a:t>
            </a:r>
            <a:r>
              <a:rPr lang="en-US">
                <a:solidFill>
                  <a:schemeClr val="dk1"/>
                </a:solidFill>
              </a:rPr>
              <a:t>None</a:t>
            </a:r>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a:latin typeface="Arial"/>
                <a:ea typeface="Arial"/>
                <a:cs typeface="Arial"/>
                <a:sym typeface="Arial"/>
              </a:rPr>
              <a:t>Instructions: </a:t>
            </a:r>
            <a:r>
              <a:rPr lang="en-US" b="1"/>
              <a:t> </a:t>
            </a:r>
            <a:r>
              <a:rPr lang="en-US"/>
              <a:t>Cover relation to the farm or land and who should get a vote. </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a:latin typeface="Arial"/>
                <a:ea typeface="Arial"/>
                <a:cs typeface="Arial"/>
                <a:sym typeface="Arial"/>
              </a:rPr>
              <a:t>Time</a:t>
            </a:r>
            <a:r>
              <a:rPr lang="en-US">
                <a:latin typeface="Arial"/>
                <a:ea typeface="Arial"/>
                <a:cs typeface="Arial"/>
                <a:sym typeface="Arial"/>
              </a:rPr>
              <a:t>: </a:t>
            </a:r>
            <a:r>
              <a:rPr lang="en-US"/>
              <a:t>5 minutes</a:t>
            </a:r>
            <a:endParaRPr/>
          </a:p>
          <a:p>
            <a:pPr marL="0" lvl="0" indent="0" algn="l" rtl="0">
              <a:lnSpc>
                <a:spcPct val="100000"/>
              </a:lnSpc>
              <a:spcBef>
                <a:spcPts val="0"/>
              </a:spcBef>
              <a:spcAft>
                <a:spcPts val="0"/>
              </a:spcAft>
              <a:buSzPts val="1400"/>
              <a:buNone/>
            </a:pPr>
            <a:endParaRPr b="1">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Materials:  </a:t>
            </a:r>
            <a:r>
              <a:rPr lang="en-US"/>
              <a:t>None</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Handouts:  </a:t>
            </a:r>
            <a:r>
              <a:rPr lang="en-US"/>
              <a:t>None</a:t>
            </a:r>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Instructions:  </a:t>
            </a:r>
            <a:r>
              <a:rPr lang="en-US">
                <a:solidFill>
                  <a:schemeClr val="dk1"/>
                </a:solidFill>
              </a:rPr>
              <a:t>This slide highlights the partnering organizations that have worked together to develop materials and host trainings.</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Time</a:t>
            </a:r>
            <a:r>
              <a:rPr lang="en-US">
                <a:solidFill>
                  <a:schemeClr val="dk1"/>
                </a:solidFill>
              </a:rPr>
              <a:t>: 1 minute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Handouts:  </a:t>
            </a:r>
            <a:r>
              <a:rPr lang="en-US">
                <a:solidFill>
                  <a:schemeClr val="dk1"/>
                </a:solidFill>
              </a:rPr>
              <a:t>None</a:t>
            </a:r>
            <a:endParaRPr>
              <a:solidFill>
                <a:schemeClr val="dk1"/>
              </a:solidFill>
            </a:endParaRPr>
          </a:p>
          <a:p>
            <a:pPr marL="15875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
        <p:nvSpPr>
          <p:cNvPr id="135" name="Google Shape;13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800af3814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g2800af3814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a:latin typeface="Arial"/>
                <a:ea typeface="Arial"/>
                <a:cs typeface="Arial"/>
                <a:sym typeface="Arial"/>
              </a:rPr>
              <a:t>Instructions: </a:t>
            </a:r>
            <a:r>
              <a:rPr lang="en-US" b="1"/>
              <a:t> </a:t>
            </a:r>
            <a:r>
              <a:rPr lang="en-US"/>
              <a:t>Cover relation to the farm or land and who should get a vote. </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a:latin typeface="Arial"/>
                <a:ea typeface="Arial"/>
                <a:cs typeface="Arial"/>
                <a:sym typeface="Arial"/>
              </a:rPr>
              <a:t>Time</a:t>
            </a:r>
            <a:r>
              <a:rPr lang="en-US">
                <a:latin typeface="Arial"/>
                <a:ea typeface="Arial"/>
                <a:cs typeface="Arial"/>
                <a:sym typeface="Arial"/>
              </a:rPr>
              <a:t>: </a:t>
            </a:r>
            <a:r>
              <a:rPr lang="en-US"/>
              <a:t>5 minutes</a:t>
            </a:r>
            <a:endParaRPr/>
          </a:p>
          <a:p>
            <a:pPr marL="0" lvl="0" indent="0" algn="l" rtl="0">
              <a:lnSpc>
                <a:spcPct val="100000"/>
              </a:lnSpc>
              <a:spcBef>
                <a:spcPts val="0"/>
              </a:spcBef>
              <a:spcAft>
                <a:spcPts val="0"/>
              </a:spcAft>
              <a:buSzPts val="1400"/>
              <a:buNone/>
            </a:pPr>
            <a:endParaRPr b="1">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Materials:  </a:t>
            </a:r>
            <a:r>
              <a:rPr lang="en-US"/>
              <a:t>None</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Handouts:  </a:t>
            </a:r>
            <a:r>
              <a:rPr lang="en-US"/>
              <a:t>None</a:t>
            </a:r>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f197a36b1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g2f197a36b19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a:latin typeface="Arial"/>
                <a:ea typeface="Arial"/>
                <a:cs typeface="Arial"/>
                <a:sym typeface="Arial"/>
              </a:rPr>
              <a:t>Instructions: </a:t>
            </a:r>
            <a:r>
              <a:rPr lang="en-US" b="1"/>
              <a:t> </a:t>
            </a:r>
            <a:r>
              <a:rPr lang="en-US"/>
              <a:t>Participants should list who is in each category, whether they currently get a vote, and if they should get a vote.</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a:latin typeface="Arial"/>
                <a:ea typeface="Arial"/>
                <a:cs typeface="Arial"/>
                <a:sym typeface="Arial"/>
              </a:rPr>
              <a:t>Time</a:t>
            </a:r>
            <a:r>
              <a:rPr lang="en-US">
                <a:latin typeface="Arial"/>
                <a:ea typeface="Arial"/>
                <a:cs typeface="Arial"/>
                <a:sym typeface="Arial"/>
              </a:rPr>
              <a:t>: </a:t>
            </a:r>
            <a:r>
              <a:rPr lang="en-US"/>
              <a:t>5 minutes</a:t>
            </a:r>
            <a:endParaRPr/>
          </a:p>
          <a:p>
            <a:pPr marL="0" lvl="0" indent="0" algn="l" rtl="0">
              <a:lnSpc>
                <a:spcPct val="100000"/>
              </a:lnSpc>
              <a:spcBef>
                <a:spcPts val="0"/>
              </a:spcBef>
              <a:spcAft>
                <a:spcPts val="0"/>
              </a:spcAft>
              <a:buSzPts val="1400"/>
              <a:buNone/>
            </a:pPr>
            <a:endParaRPr b="1">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Materials:  </a:t>
            </a:r>
            <a:r>
              <a:rPr lang="en-US"/>
              <a:t>None</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Handouts:  </a:t>
            </a:r>
            <a:r>
              <a:rPr lang="en-US"/>
              <a:t>How to Determine Who Is Involved</a:t>
            </a:r>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Instructions:  </a:t>
            </a:r>
            <a:r>
              <a:rPr lang="en-US">
                <a:solidFill>
                  <a:schemeClr val="dk1"/>
                </a:solidFill>
              </a:rPr>
              <a:t>Intro to section</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Time</a:t>
            </a:r>
            <a:r>
              <a:rPr lang="en-US">
                <a:solidFill>
                  <a:schemeClr val="dk1"/>
                </a:solidFill>
              </a:rPr>
              <a:t>: 1 minute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Handouts:  </a:t>
            </a:r>
            <a:r>
              <a:rPr lang="en-US">
                <a:solidFill>
                  <a:schemeClr val="dk1"/>
                </a:solidFill>
              </a:rPr>
              <a:t>None</a:t>
            </a:r>
            <a:endParaRPr b="1"/>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Instructions:  </a:t>
            </a:r>
            <a:r>
              <a:rPr lang="en-US">
                <a:solidFill>
                  <a:schemeClr val="dk1"/>
                </a:solidFill>
              </a:rPr>
              <a:t>Advisors are needed in the succession process. Cover slide material </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Time</a:t>
            </a:r>
            <a:r>
              <a:rPr lang="en-US">
                <a:solidFill>
                  <a:schemeClr val="dk1"/>
                </a:solidFill>
              </a:rPr>
              <a:t>: 2 minute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Handouts:  </a:t>
            </a:r>
            <a:r>
              <a:rPr lang="en-US">
                <a:solidFill>
                  <a:schemeClr val="dk1"/>
                </a:solidFill>
              </a:rPr>
              <a:t>None</a:t>
            </a:r>
            <a:endParaRPr/>
          </a:p>
        </p:txBody>
      </p:sp>
      <p:sp>
        <p:nvSpPr>
          <p:cNvPr id="279" name="Google Shape;279;p1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Instructions:  </a:t>
            </a:r>
            <a:r>
              <a:rPr lang="en-US">
                <a:solidFill>
                  <a:schemeClr val="dk1"/>
                </a:solidFill>
              </a:rPr>
              <a:t>Advisors are needed in the succession process. Cover slide material </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Time</a:t>
            </a:r>
            <a:r>
              <a:rPr lang="en-US">
                <a:solidFill>
                  <a:schemeClr val="dk1"/>
                </a:solidFill>
              </a:rPr>
              <a:t>: 2 minute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Handouts:  </a:t>
            </a:r>
            <a:r>
              <a:rPr lang="en-US">
                <a:solidFill>
                  <a:schemeClr val="dk1"/>
                </a:solidFill>
              </a:rPr>
              <a:t>None</a:t>
            </a:r>
            <a:endParaRPr>
              <a:solidFill>
                <a:schemeClr val="dk1"/>
              </a:solidFill>
            </a:endParaRPr>
          </a:p>
          <a:p>
            <a:pPr marL="0" marR="0" lvl="0" indent="0" algn="l" rtl="0">
              <a:lnSpc>
                <a:spcPct val="100000"/>
              </a:lnSpc>
              <a:spcBef>
                <a:spcPts val="0"/>
              </a:spcBef>
              <a:spcAft>
                <a:spcPts val="0"/>
              </a:spcAft>
              <a:buClr>
                <a:srgbClr val="000000"/>
              </a:buClr>
              <a:buSzPts val="1100"/>
              <a:buFont typeface="Arial"/>
              <a:buNone/>
            </a:pPr>
            <a:endParaRPr/>
          </a:p>
        </p:txBody>
      </p:sp>
      <p:sp>
        <p:nvSpPr>
          <p:cNvPr id="287" name="Google Shape;287;p1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Instructions:  </a:t>
            </a:r>
            <a:r>
              <a:rPr lang="en-US">
                <a:solidFill>
                  <a:schemeClr val="dk1"/>
                </a:solidFill>
              </a:rPr>
              <a:t>Advisors are needed in the succession process. Cover slide material </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Time</a:t>
            </a:r>
            <a:r>
              <a:rPr lang="en-US">
                <a:solidFill>
                  <a:schemeClr val="dk1"/>
                </a:solidFill>
              </a:rPr>
              <a:t>: 2 minute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Handouts:  </a:t>
            </a:r>
            <a:r>
              <a:rPr lang="en-US">
                <a:solidFill>
                  <a:schemeClr val="dk1"/>
                </a:solidFill>
              </a:rPr>
              <a:t>None</a:t>
            </a:r>
            <a:endParaRPr>
              <a:solidFill>
                <a:schemeClr val="dk1"/>
              </a:solidFill>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295" name="Google Shape;295;p1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8375d86d8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g28375d86d8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Instructions:  </a:t>
            </a:r>
            <a:r>
              <a:rPr lang="en-US">
                <a:solidFill>
                  <a:schemeClr val="dk1"/>
                </a:solidFill>
              </a:rPr>
              <a:t>This is an important form to fill out, if for no other reason then to provide ease of access for your heirs should you become incapacitated or die.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5 minutes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handout</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r>
              <a:rPr lang="en-US" b="1">
                <a:solidFill>
                  <a:schemeClr val="dk1"/>
                </a:solidFill>
              </a:rPr>
              <a:t>Handouts: </a:t>
            </a:r>
            <a:r>
              <a:rPr lang="en-US">
                <a:solidFill>
                  <a:schemeClr val="dk1"/>
                </a:solidFill>
              </a:rPr>
              <a:t>Your Team of Advisors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Instructions:  </a:t>
            </a:r>
            <a:r>
              <a:rPr lang="en-US">
                <a:solidFill>
                  <a:schemeClr val="dk1"/>
                </a:solidFill>
              </a:rPr>
              <a:t>Intro to section</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Time</a:t>
            </a:r>
            <a:r>
              <a:rPr lang="en-US">
                <a:solidFill>
                  <a:schemeClr val="dk1"/>
                </a:solidFill>
              </a:rPr>
              <a:t>: 1 minute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Handouts:  </a:t>
            </a:r>
            <a:r>
              <a:rPr lang="en-US">
                <a:solidFill>
                  <a:schemeClr val="dk1"/>
                </a:solidFill>
              </a:rPr>
              <a:t>None</a:t>
            </a:r>
            <a:endParaRPr b="1"/>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Instructions:  </a:t>
            </a:r>
            <a:r>
              <a:rPr lang="en-US">
                <a:solidFill>
                  <a:schemeClr val="dk1"/>
                </a:solidFill>
              </a:rPr>
              <a:t>Advisors are needed in the succession process. Cover slide material </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Time</a:t>
            </a:r>
            <a:r>
              <a:rPr lang="en-US">
                <a:solidFill>
                  <a:schemeClr val="dk1"/>
                </a:solidFill>
              </a:rPr>
              <a:t>: 2 minute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Handouts: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SzPts val="1100"/>
              <a:buNone/>
            </a:pPr>
            <a:endParaRPr/>
          </a:p>
        </p:txBody>
      </p:sp>
      <p:sp>
        <p:nvSpPr>
          <p:cNvPr id="317" name="Google Shape;31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Instructions:  </a:t>
            </a:r>
            <a:r>
              <a:rPr lang="en-US">
                <a:solidFill>
                  <a:schemeClr val="dk1"/>
                </a:solidFill>
              </a:rPr>
              <a:t>Advisors are needed in the succession process. Cover slide material </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Time</a:t>
            </a:r>
            <a:r>
              <a:rPr lang="en-US">
                <a:solidFill>
                  <a:schemeClr val="dk1"/>
                </a:solidFill>
              </a:rPr>
              <a:t>: 2 minute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Handouts: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SzPts val="1100"/>
              <a:buNone/>
            </a:pPr>
            <a:endParaRPr/>
          </a:p>
        </p:txBody>
      </p:sp>
      <p:sp>
        <p:nvSpPr>
          <p:cNvPr id="323" name="Google Shape;32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Instructions:  </a:t>
            </a:r>
            <a:r>
              <a:rPr lang="en-US" b="0"/>
              <a:t>Explain the purpose of the overall curriculum. </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chemeClr val="dk1"/>
              </a:buClr>
              <a:buSzPts val="1200"/>
              <a:buFont typeface="Calibri"/>
              <a:buNone/>
            </a:pPr>
            <a:r>
              <a:rPr lang="en-US" b="1"/>
              <a:t>Time</a:t>
            </a:r>
            <a:r>
              <a:rPr lang="en-US" b="0"/>
              <a:t>: 1 minute</a:t>
            </a:r>
            <a:endParaRPr/>
          </a:p>
          <a:p>
            <a:pPr marL="0" marR="0" lvl="0" indent="0" algn="l" rtl="0">
              <a:lnSpc>
                <a:spcPct val="100000"/>
              </a:lnSpc>
              <a:spcBef>
                <a:spcPts val="0"/>
              </a:spcBef>
              <a:spcAft>
                <a:spcPts val="0"/>
              </a:spcAft>
              <a:buClr>
                <a:schemeClr val="dk1"/>
              </a:buClr>
              <a:buSzPts val="1200"/>
              <a:buFont typeface="Calibri"/>
              <a:buNone/>
            </a:pPr>
            <a:endParaRPr b="0"/>
          </a:p>
          <a:p>
            <a:pPr marL="0" marR="0" lvl="0" indent="0" algn="l" rtl="0">
              <a:lnSpc>
                <a:spcPct val="100000"/>
              </a:lnSpc>
              <a:spcBef>
                <a:spcPts val="0"/>
              </a:spcBef>
              <a:spcAft>
                <a:spcPts val="0"/>
              </a:spcAft>
              <a:buClr>
                <a:schemeClr val="dk1"/>
              </a:buClr>
              <a:buSzPts val="1200"/>
              <a:buFont typeface="Calibri"/>
              <a:buNone/>
            </a:pPr>
            <a:r>
              <a:rPr lang="en-US" b="1"/>
              <a:t>Handouts</a:t>
            </a:r>
            <a:r>
              <a:rPr lang="en-US" b="0"/>
              <a:t>: None</a:t>
            </a:r>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US" b="1"/>
              <a:t>Materials:  </a:t>
            </a:r>
            <a:r>
              <a:rPr lang="en-US" b="0"/>
              <a:t>none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 name="Google Shape;32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Instructions:  </a:t>
            </a:r>
            <a:r>
              <a:rPr lang="en-US">
                <a:solidFill>
                  <a:schemeClr val="dk1"/>
                </a:solidFill>
              </a:rPr>
              <a:t>Advisors are needed in the succession process. Cover slide material </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Time</a:t>
            </a:r>
            <a:r>
              <a:rPr lang="en-US">
                <a:solidFill>
                  <a:schemeClr val="dk1"/>
                </a:solidFill>
              </a:rPr>
              <a:t>: 2 minute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Handouts:  </a:t>
            </a:r>
            <a:r>
              <a:rPr lang="en-US">
                <a:solidFill>
                  <a:schemeClr val="dk1"/>
                </a:solidFill>
              </a:rPr>
              <a:t>None</a:t>
            </a:r>
            <a:endParaRPr>
              <a:solidFill>
                <a:schemeClr val="dk1"/>
              </a:solidFill>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330" name="Google Shape;330;p1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6" name="Google Shape;33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Instructions:  </a:t>
            </a:r>
            <a:r>
              <a:rPr lang="en-US">
                <a:solidFill>
                  <a:schemeClr val="dk1"/>
                </a:solidFill>
              </a:rPr>
              <a:t>Advisors are needed in the succession process. Cover slide material </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Time</a:t>
            </a:r>
            <a:r>
              <a:rPr lang="en-US">
                <a:solidFill>
                  <a:schemeClr val="dk1"/>
                </a:solidFill>
              </a:rPr>
              <a:t>: 2 minute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Handouts:  </a:t>
            </a:r>
            <a:r>
              <a:rPr lang="en-US">
                <a:solidFill>
                  <a:schemeClr val="dk1"/>
                </a:solidFill>
              </a:rPr>
              <a:t>None</a:t>
            </a:r>
            <a:endParaRPr>
              <a:solidFill>
                <a:schemeClr val="dk1"/>
              </a:solidFill>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337" name="Google Shape;337;p1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 name="Google Shape;343;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a:latin typeface="Arial"/>
                <a:ea typeface="Arial"/>
                <a:cs typeface="Arial"/>
                <a:sym typeface="Arial"/>
              </a:rPr>
              <a:t>Instructions:  </a:t>
            </a:r>
            <a:r>
              <a:rPr lang="en-US">
                <a:latin typeface="Arial"/>
                <a:ea typeface="Arial"/>
                <a:cs typeface="Arial"/>
                <a:sym typeface="Arial"/>
              </a:rPr>
              <a:t>Thank the participants and ask for any additional questions.</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a:latin typeface="Arial"/>
                <a:ea typeface="Arial"/>
                <a:cs typeface="Arial"/>
                <a:sym typeface="Arial"/>
              </a:rPr>
              <a:t>Time</a:t>
            </a:r>
            <a:r>
              <a:rPr lang="en-US">
                <a:latin typeface="Arial"/>
                <a:ea typeface="Arial"/>
                <a:cs typeface="Arial"/>
                <a:sym typeface="Arial"/>
              </a:rPr>
              <a:t>: 1 minute</a:t>
            </a:r>
            <a:endParaRPr/>
          </a:p>
          <a:p>
            <a:pPr marL="0" marR="0" lvl="0" indent="0" algn="l" rtl="0">
              <a:lnSpc>
                <a:spcPct val="100000"/>
              </a:lnSpc>
              <a:spcBef>
                <a:spcPts val="0"/>
              </a:spcBef>
              <a:spcAft>
                <a:spcPts val="0"/>
              </a:spcAft>
              <a:buSzPts val="1400"/>
              <a:buNone/>
            </a:pPr>
            <a:endParaRPr b="1">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Materials: </a:t>
            </a:r>
            <a:r>
              <a:rPr lang="en-US" b="0">
                <a:latin typeface="Arial"/>
                <a:ea typeface="Arial"/>
                <a:cs typeface="Arial"/>
                <a:sym typeface="Arial"/>
              </a:rPr>
              <a:t>None</a:t>
            </a:r>
            <a:endParaRPr b="0"/>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Handouts:  </a:t>
            </a:r>
            <a:r>
              <a:rPr lang="en-US">
                <a:latin typeface="Arial"/>
                <a:ea typeface="Arial"/>
                <a:cs typeface="Arial"/>
                <a:sym typeface="Arial"/>
              </a:rPr>
              <a:t>None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a:extLst>
            <a:ext uri="{FF2B5EF4-FFF2-40B4-BE49-F238E27FC236}">
              <a16:creationId xmlns:a16="http://schemas.microsoft.com/office/drawing/2014/main" id="{A7AC71CA-8716-57FB-C212-294A673A180D}"/>
            </a:ext>
          </a:extLst>
        </p:cNvPr>
        <p:cNvGrpSpPr/>
        <p:nvPr/>
      </p:nvGrpSpPr>
      <p:grpSpPr>
        <a:xfrm>
          <a:off x="0" y="0"/>
          <a:ext cx="0" cy="0"/>
          <a:chOff x="0" y="0"/>
          <a:chExt cx="0" cy="0"/>
        </a:xfrm>
      </p:grpSpPr>
      <p:sp>
        <p:nvSpPr>
          <p:cNvPr id="546" name="Google Shape;546;p69:notes">
            <a:extLst>
              <a:ext uri="{FF2B5EF4-FFF2-40B4-BE49-F238E27FC236}">
                <a16:creationId xmlns:a16="http://schemas.microsoft.com/office/drawing/2014/main" id="{4DB6C432-B2FD-476B-2AA0-A1B2C51B020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7" name="Google Shape;547;p69:notes">
            <a:extLst>
              <a:ext uri="{FF2B5EF4-FFF2-40B4-BE49-F238E27FC236}">
                <a16:creationId xmlns:a16="http://schemas.microsoft.com/office/drawing/2014/main" id="{A6341F25-6C18-2E51-6C19-28B94DE6F5C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dirty="0">
                <a:latin typeface="Arial"/>
                <a:ea typeface="Arial"/>
                <a:cs typeface="Arial"/>
                <a:sym typeface="Arial"/>
              </a:rPr>
              <a:t>Instructions:  </a:t>
            </a:r>
            <a:r>
              <a:rPr lang="en-US" dirty="0">
                <a:latin typeface="Arial"/>
                <a:ea typeface="Arial"/>
                <a:cs typeface="Arial"/>
                <a:sym typeface="Arial"/>
              </a:rPr>
              <a:t>Thank the participants and ask for any additional questions.</a:t>
            </a:r>
            <a:endParaRPr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Time</a:t>
            </a:r>
            <a:r>
              <a:rPr lang="en-US" dirty="0">
                <a:latin typeface="Arial"/>
                <a:ea typeface="Arial"/>
                <a:cs typeface="Arial"/>
                <a:sym typeface="Arial"/>
              </a:rPr>
              <a:t>: 1 minute</a:t>
            </a:r>
            <a:endParaRPr dirty="0"/>
          </a:p>
          <a:p>
            <a:pPr marL="0" marR="0" lvl="0" indent="0" algn="l" rtl="0">
              <a:lnSpc>
                <a:spcPct val="100000"/>
              </a:lnSpc>
              <a:spcBef>
                <a:spcPts val="0"/>
              </a:spcBef>
              <a:spcAft>
                <a:spcPts val="0"/>
              </a:spcAft>
              <a:buSzPts val="1400"/>
              <a:buNone/>
            </a:pPr>
            <a:endParaRPr b="1"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Materials: </a:t>
            </a:r>
            <a:r>
              <a:rPr lang="en-US" b="0" dirty="0">
                <a:latin typeface="Arial"/>
                <a:ea typeface="Arial"/>
                <a:cs typeface="Arial"/>
                <a:sym typeface="Arial"/>
              </a:rPr>
              <a:t>None</a:t>
            </a:r>
            <a:endParaRPr b="0"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Handouts:  </a:t>
            </a:r>
            <a:r>
              <a:rPr lang="en-US" dirty="0">
                <a:latin typeface="Arial"/>
                <a:ea typeface="Arial"/>
                <a:cs typeface="Arial"/>
                <a:sym typeface="Arial"/>
              </a:rPr>
              <a:t>None</a:t>
            </a:r>
          </a:p>
          <a:p>
            <a:pPr marL="0" marR="0" lvl="0" indent="0" algn="l" rtl="0">
              <a:lnSpc>
                <a:spcPct val="100000"/>
              </a:lnSpc>
              <a:spcBef>
                <a:spcPts val="0"/>
              </a:spcBef>
              <a:spcAft>
                <a:spcPts val="0"/>
              </a:spcAft>
              <a:buSzPts val="1400"/>
              <a:buNone/>
            </a:pPr>
            <a:endParaRPr lang="en-US" dirty="0">
              <a:latin typeface="Arial"/>
              <a:cs typeface="Arial"/>
              <a:sym typeface="Arial"/>
            </a:endParaRPr>
          </a:p>
          <a:p>
            <a:pPr marL="0" marR="0" lvl="0" indent="0" algn="l" rtl="0">
              <a:lnSpc>
                <a:spcPct val="100000"/>
              </a:lnSpc>
              <a:spcBef>
                <a:spcPts val="0"/>
              </a:spcBef>
              <a:spcAft>
                <a:spcPts val="0"/>
              </a:spcAft>
              <a:buSzPts val="1400"/>
              <a:buNone/>
            </a:pPr>
            <a:r>
              <a:rPr lang="en-US" b="0" i="0" dirty="0">
                <a:solidFill>
                  <a:srgbClr val="000000"/>
                </a:solidFill>
                <a:effectLst/>
                <a:latin typeface="72"/>
              </a:rPr>
              <a:t>https://msudafvm.co1.qualtrics.com/jfe/form/SV_9N1I26nMJ0v9QYS</a:t>
            </a:r>
            <a:endParaRPr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501072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a:latin typeface="Arial"/>
                <a:ea typeface="Arial"/>
                <a:cs typeface="Arial"/>
                <a:sym typeface="Arial"/>
              </a:rPr>
              <a:t>Instructions:  </a:t>
            </a:r>
            <a:r>
              <a:rPr lang="en-US">
                <a:latin typeface="Arial"/>
                <a:ea typeface="Arial"/>
                <a:cs typeface="Arial"/>
                <a:sym typeface="Arial"/>
              </a:rPr>
              <a:t>Please acknowledge the primary and contributing authors to this material as well as the funding stream through the Southern Rural Development Center and the Socially Disadvantaged Farmers and Ranchers Policy Research Center at Alcorn State University.</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a:latin typeface="Arial"/>
                <a:ea typeface="Arial"/>
                <a:cs typeface="Arial"/>
                <a:sym typeface="Arial"/>
              </a:rPr>
              <a:t>Time</a:t>
            </a:r>
            <a:r>
              <a:rPr lang="en-US">
                <a:latin typeface="Arial"/>
                <a:ea typeface="Arial"/>
                <a:cs typeface="Arial"/>
                <a:sym typeface="Arial"/>
              </a:rPr>
              <a:t>: 1 minute</a:t>
            </a:r>
            <a:endParaRPr/>
          </a:p>
          <a:p>
            <a:pPr marL="0" marR="0" lvl="0" indent="0" algn="l" rtl="0">
              <a:lnSpc>
                <a:spcPct val="100000"/>
              </a:lnSpc>
              <a:spcBef>
                <a:spcPts val="0"/>
              </a:spcBef>
              <a:spcAft>
                <a:spcPts val="0"/>
              </a:spcAft>
              <a:buSzPts val="1400"/>
              <a:buNone/>
            </a:pPr>
            <a:endParaRPr b="1">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Materials:  </a:t>
            </a:r>
            <a:r>
              <a:rPr lang="en-US">
                <a:latin typeface="Arial"/>
                <a:ea typeface="Arial"/>
                <a:cs typeface="Arial"/>
                <a:sym typeface="Arial"/>
              </a:rPr>
              <a:t>none</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Handouts:  </a:t>
            </a:r>
            <a:r>
              <a:rPr lang="en-US">
                <a:latin typeface="Arial"/>
                <a:ea typeface="Arial"/>
                <a:cs typeface="Arial"/>
                <a:sym typeface="Arial"/>
              </a:rPr>
              <a:t>none</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a:latin typeface="Arial"/>
                <a:ea typeface="Arial"/>
                <a:cs typeface="Arial"/>
                <a:sym typeface="Arial"/>
              </a:rPr>
              <a:t>Instructions:  </a:t>
            </a:r>
            <a:r>
              <a:rPr lang="en-US" sz="1800">
                <a:solidFill>
                  <a:srgbClr val="080808"/>
                </a:solidFill>
                <a:latin typeface="Dosis"/>
                <a:ea typeface="Dosis"/>
                <a:cs typeface="Dosis"/>
                <a:sym typeface="Dosis"/>
              </a:rPr>
              <a:t>Add presenter information and introduce yourselves.</a:t>
            </a:r>
            <a:endParaRPr/>
          </a:p>
          <a:p>
            <a:pPr marL="0" marR="0" lvl="0" indent="0" algn="l" rtl="0">
              <a:lnSpc>
                <a:spcPct val="100000"/>
              </a:lnSpc>
              <a:spcBef>
                <a:spcPts val="0"/>
              </a:spcBef>
              <a:spcAft>
                <a:spcPts val="0"/>
              </a:spcAft>
              <a:buSzPts val="1400"/>
              <a:buNone/>
            </a:pPr>
            <a:endParaRPr sz="1800" b="1">
              <a:solidFill>
                <a:srgbClr val="080808"/>
              </a:solidFill>
              <a:latin typeface="Dosis"/>
              <a:ea typeface="Dosis"/>
              <a:cs typeface="Dosis"/>
              <a:sym typeface="Dosis"/>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Time</a:t>
            </a:r>
            <a:r>
              <a:rPr lang="en-US">
                <a:latin typeface="Arial"/>
                <a:ea typeface="Arial"/>
                <a:cs typeface="Arial"/>
                <a:sym typeface="Arial"/>
              </a:rPr>
              <a:t>: 1 minute</a:t>
            </a:r>
            <a:endParaRPr/>
          </a:p>
          <a:p>
            <a:pPr marL="0" marR="0" lvl="0" indent="0" algn="l" rtl="0">
              <a:lnSpc>
                <a:spcPct val="100000"/>
              </a:lnSpc>
              <a:spcBef>
                <a:spcPts val="0"/>
              </a:spcBef>
              <a:spcAft>
                <a:spcPts val="0"/>
              </a:spcAft>
              <a:buSzPts val="1400"/>
              <a:buNone/>
            </a:pPr>
            <a:endParaRPr b="1">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Materials:  </a:t>
            </a:r>
            <a:r>
              <a:rPr lang="en-US">
                <a:latin typeface="Arial"/>
                <a:ea typeface="Arial"/>
                <a:cs typeface="Arial"/>
                <a:sym typeface="Arial"/>
              </a:rPr>
              <a:t>none</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Handouts:  </a:t>
            </a:r>
            <a:r>
              <a:rPr lang="en-US">
                <a:latin typeface="Arial"/>
                <a:ea typeface="Arial"/>
                <a:cs typeface="Arial"/>
                <a:sym typeface="Arial"/>
              </a:rPr>
              <a:t>none</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Instructions:  </a:t>
            </a:r>
            <a:r>
              <a:rPr lang="en-US" b="0"/>
              <a:t>Read the disclaimer and answer any questions that may arise. </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chemeClr val="dk1"/>
              </a:buClr>
              <a:buSzPts val="1200"/>
              <a:buFont typeface="Calibri"/>
              <a:buNone/>
            </a:pPr>
            <a:r>
              <a:rPr lang="en-US" b="1"/>
              <a:t>Time</a:t>
            </a:r>
            <a:r>
              <a:rPr lang="en-US" b="0"/>
              <a:t>: 1 minute</a:t>
            </a:r>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US" b="1"/>
              <a:t>Materials:  </a:t>
            </a:r>
            <a:r>
              <a:rPr lang="en-US" b="0"/>
              <a:t>none</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rgbClr val="000000"/>
              </a:buClr>
              <a:buSzPts val="1100"/>
              <a:buFont typeface="Arial"/>
              <a:buNone/>
            </a:pPr>
            <a:r>
              <a:rPr lang="en-US" b="1"/>
              <a:t>Handouts</a:t>
            </a:r>
            <a:r>
              <a:rPr lang="en-US"/>
              <a:t>: None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a6e77e0532_8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g2a6e77e0532_8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b="1"/>
              <a:t>Instructions:</a:t>
            </a:r>
            <a:r>
              <a:rPr lang="en-US"/>
              <a:t>  Go over these guidelines with participants to ensure that participants understand the reasons for not including stories or questions of a personal nature.</a:t>
            </a:r>
            <a:endParaRPr/>
          </a:p>
          <a:p>
            <a:pPr marL="158750" lvl="0" indent="0" algn="l" rtl="0">
              <a:lnSpc>
                <a:spcPct val="100000"/>
              </a:lnSpc>
              <a:spcBef>
                <a:spcPts val="0"/>
              </a:spcBef>
              <a:spcAft>
                <a:spcPts val="0"/>
              </a:spcAft>
              <a:buSzPts val="1100"/>
              <a:buNone/>
            </a:pPr>
            <a:endParaRPr/>
          </a:p>
          <a:p>
            <a:pPr marL="0" marR="0" lvl="0" indent="0" algn="l" rtl="0">
              <a:lnSpc>
                <a:spcPct val="100000"/>
              </a:lnSpc>
              <a:spcBef>
                <a:spcPts val="0"/>
              </a:spcBef>
              <a:spcAft>
                <a:spcPts val="0"/>
              </a:spcAft>
              <a:buClr>
                <a:schemeClr val="dk1"/>
              </a:buClr>
              <a:buSzPts val="1200"/>
              <a:buFont typeface="Calibri"/>
              <a:buNone/>
            </a:pPr>
            <a:r>
              <a:rPr lang="en-US" b="1"/>
              <a:t>Time</a:t>
            </a:r>
            <a:r>
              <a:rPr lang="en-US" b="0"/>
              <a:t>: 1 minute</a:t>
            </a:r>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US" b="1"/>
              <a:t>Materials:  </a:t>
            </a:r>
            <a:r>
              <a:rPr lang="en-US" b="0"/>
              <a:t>none</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rgbClr val="000000"/>
              </a:buClr>
              <a:buSzPts val="1100"/>
              <a:buFont typeface="Arial"/>
              <a:buNone/>
            </a:pPr>
            <a:r>
              <a:rPr lang="en-US" b="1"/>
              <a:t>Handouts</a:t>
            </a:r>
            <a:r>
              <a:rPr lang="en-US"/>
              <a:t>: None</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8375d86d83_0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g28375d86d83_0_2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Instructions:  </a:t>
            </a:r>
            <a:r>
              <a:rPr lang="en-US"/>
              <a:t>Be sure that attendees understand the difference between “Succession Planning” and “Estate Planning” as we move through the program. </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chemeClr val="dk1"/>
              </a:buClr>
              <a:buSzPts val="1200"/>
              <a:buFont typeface="Calibri"/>
              <a:buNone/>
            </a:pPr>
            <a:r>
              <a:rPr lang="en-US" b="1"/>
              <a:t>Time</a:t>
            </a:r>
            <a:r>
              <a:rPr lang="en-US" b="0"/>
              <a:t>: 1 minute</a:t>
            </a:r>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US" b="1"/>
              <a:t>Materials:  </a:t>
            </a:r>
            <a:r>
              <a:rPr lang="en-US" b="0"/>
              <a:t>none</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rgbClr val="000000"/>
              </a:buClr>
              <a:buSzPts val="1100"/>
              <a:buFont typeface="Arial"/>
              <a:buNone/>
            </a:pPr>
            <a:r>
              <a:rPr lang="en-US" b="1"/>
              <a:t>Handouts</a:t>
            </a:r>
            <a:r>
              <a:rPr lang="en-US"/>
              <a:t>: None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8375d86d83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g28375d86d83_0_2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Instructions:  </a:t>
            </a:r>
            <a:r>
              <a:rPr lang="en-US"/>
              <a:t>Be sure that attendees understand the difference between “Successor” and “Incumbent” as we move through the program. </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chemeClr val="dk1"/>
              </a:buClr>
              <a:buSzPts val="1200"/>
              <a:buFont typeface="Calibri"/>
              <a:buNone/>
            </a:pPr>
            <a:r>
              <a:rPr lang="en-US" b="1"/>
              <a:t>Time</a:t>
            </a:r>
            <a:r>
              <a:rPr lang="en-US" b="0"/>
              <a:t>: 1 minute</a:t>
            </a:r>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US" b="1"/>
              <a:t>Materials:  </a:t>
            </a:r>
            <a:r>
              <a:rPr lang="en-US" b="0"/>
              <a:t>none</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rgbClr val="000000"/>
              </a:buClr>
              <a:buSzPts val="1100"/>
              <a:buFont typeface="Arial"/>
              <a:buNone/>
            </a:pPr>
            <a:r>
              <a:rPr lang="en-US" b="1"/>
              <a:t>Handouts</a:t>
            </a:r>
            <a:r>
              <a:rPr lang="en-US"/>
              <a:t>: None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tion 1" userDrawn="1">
  <p:cSld name="Option 1">
    <p:spTree>
      <p:nvGrpSpPr>
        <p:cNvPr id="1" name="Shape 14"/>
        <p:cNvGrpSpPr/>
        <p:nvPr/>
      </p:nvGrpSpPr>
      <p:grpSpPr>
        <a:xfrm>
          <a:off x="0" y="0"/>
          <a:ext cx="0" cy="0"/>
          <a:chOff x="0" y="0"/>
          <a:chExt cx="0" cy="0"/>
        </a:xfrm>
      </p:grpSpPr>
      <p:sp>
        <p:nvSpPr>
          <p:cNvPr id="16" name="Google Shape;16;p21"/>
          <p:cNvSpPr txBox="1">
            <a:spLocks noGrp="1"/>
          </p:cNvSpPr>
          <p:nvPr>
            <p:ph type="title"/>
          </p:nvPr>
        </p:nvSpPr>
        <p:spPr>
          <a:xfrm>
            <a:off x="1287538" y="273844"/>
            <a:ext cx="2570087" cy="1324604"/>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800"/>
              <a:buFont typeface="Lucida Sans"/>
              <a:buNone/>
              <a:defRPr sz="4000" b="1">
                <a:latin typeface="Lucida Sans"/>
                <a:ea typeface="Lucida Sans"/>
                <a:cs typeface="Lucida Sans"/>
                <a:sym typeface="Lucida Sans"/>
              </a:defRPr>
            </a:lvl1pPr>
            <a:lvl2pPr lvl="1" algn="l">
              <a:lnSpc>
                <a:spcPct val="100000"/>
              </a:lnSpc>
              <a:spcBef>
                <a:spcPts val="0"/>
              </a:spcBef>
              <a:spcAft>
                <a:spcPts val="0"/>
              </a:spcAft>
              <a:buClr>
                <a:schemeClr val="dk2"/>
              </a:buClr>
              <a:buSzPts val="2800"/>
              <a:buNone/>
              <a:defRPr/>
            </a:lvl2pPr>
            <a:lvl3pPr lvl="2" algn="l">
              <a:lnSpc>
                <a:spcPct val="100000"/>
              </a:lnSpc>
              <a:spcBef>
                <a:spcPts val="0"/>
              </a:spcBef>
              <a:spcAft>
                <a:spcPts val="0"/>
              </a:spcAft>
              <a:buClr>
                <a:schemeClr val="dk2"/>
              </a:buClr>
              <a:buSzPts val="2800"/>
              <a:buNone/>
              <a:defRPr/>
            </a:lvl3pPr>
            <a:lvl4pPr lvl="3" algn="l">
              <a:lnSpc>
                <a:spcPct val="100000"/>
              </a:lnSpc>
              <a:spcBef>
                <a:spcPts val="0"/>
              </a:spcBef>
              <a:spcAft>
                <a:spcPts val="0"/>
              </a:spcAft>
              <a:buClr>
                <a:schemeClr val="dk2"/>
              </a:buClr>
              <a:buSzPts val="2800"/>
              <a:buNone/>
              <a:defRPr/>
            </a:lvl4pPr>
            <a:lvl5pPr lvl="4" algn="l">
              <a:lnSpc>
                <a:spcPct val="100000"/>
              </a:lnSpc>
              <a:spcBef>
                <a:spcPts val="0"/>
              </a:spcBef>
              <a:spcAft>
                <a:spcPts val="0"/>
              </a:spcAft>
              <a:buClr>
                <a:schemeClr val="dk2"/>
              </a:buClr>
              <a:buSzPts val="2800"/>
              <a:buNone/>
              <a:defRPr/>
            </a:lvl5pPr>
            <a:lvl6pPr lvl="5" algn="l">
              <a:lnSpc>
                <a:spcPct val="100000"/>
              </a:lnSpc>
              <a:spcBef>
                <a:spcPts val="0"/>
              </a:spcBef>
              <a:spcAft>
                <a:spcPts val="0"/>
              </a:spcAft>
              <a:buClr>
                <a:schemeClr val="dk2"/>
              </a:buClr>
              <a:buSzPts val="2800"/>
              <a:buNone/>
              <a:defRPr/>
            </a:lvl6pPr>
            <a:lvl7pPr lvl="6" algn="l">
              <a:lnSpc>
                <a:spcPct val="100000"/>
              </a:lnSpc>
              <a:spcBef>
                <a:spcPts val="0"/>
              </a:spcBef>
              <a:spcAft>
                <a:spcPts val="0"/>
              </a:spcAft>
              <a:buClr>
                <a:schemeClr val="dk2"/>
              </a:buClr>
              <a:buSzPts val="2800"/>
              <a:buNone/>
              <a:defRPr/>
            </a:lvl7pPr>
            <a:lvl8pPr lvl="7" algn="l">
              <a:lnSpc>
                <a:spcPct val="100000"/>
              </a:lnSpc>
              <a:spcBef>
                <a:spcPts val="0"/>
              </a:spcBef>
              <a:spcAft>
                <a:spcPts val="0"/>
              </a:spcAft>
              <a:buClr>
                <a:schemeClr val="dk2"/>
              </a:buClr>
              <a:buSzPts val="2800"/>
              <a:buNone/>
              <a:defRPr/>
            </a:lvl8pPr>
            <a:lvl9pPr lvl="8" algn="l">
              <a:lnSpc>
                <a:spcPct val="100000"/>
              </a:lnSpc>
              <a:spcBef>
                <a:spcPts val="0"/>
              </a:spcBef>
              <a:spcAft>
                <a:spcPts val="0"/>
              </a:spcAft>
              <a:buClr>
                <a:schemeClr val="dk2"/>
              </a:buClr>
              <a:buSzPts val="2800"/>
              <a:buNone/>
              <a:defRPr/>
            </a:lvl9pPr>
          </a:lstStyle>
          <a:p>
            <a:endParaRPr/>
          </a:p>
        </p:txBody>
      </p:sp>
      <p:sp>
        <p:nvSpPr>
          <p:cNvPr id="17" name="Google Shape;17;p21"/>
          <p:cNvSpPr txBox="1">
            <a:spLocks noGrp="1"/>
          </p:cNvSpPr>
          <p:nvPr>
            <p:ph type="body" idx="1"/>
          </p:nvPr>
        </p:nvSpPr>
        <p:spPr>
          <a:xfrm>
            <a:off x="1196283" y="1606550"/>
            <a:ext cx="2770700" cy="392113"/>
          </a:xfrm>
          <a:prstGeom prst="rect">
            <a:avLst/>
          </a:prstGeom>
          <a:noFill/>
          <a:ln>
            <a:noFill/>
          </a:ln>
        </p:spPr>
        <p:txBody>
          <a:bodyPr spcFirstLastPara="1" wrap="square" lIns="91425" tIns="91425" rIns="91425" bIns="91425" anchor="ctr" anchorCtr="0">
            <a:noAutofit/>
          </a:bodyPr>
          <a:lstStyle>
            <a:lvl1pPr marL="457200" lvl="0" indent="-228600" algn="ctr">
              <a:lnSpc>
                <a:spcPct val="115000"/>
              </a:lnSpc>
              <a:spcBef>
                <a:spcPts val="0"/>
              </a:spcBef>
              <a:spcAft>
                <a:spcPts val="0"/>
              </a:spcAft>
              <a:buSzPts val="1200"/>
              <a:buNone/>
              <a:defRPr sz="2000" b="1">
                <a:latin typeface="Arial"/>
                <a:ea typeface="Arial"/>
                <a:cs typeface="Arial"/>
                <a:sym typeface="Arial"/>
              </a:defRPr>
            </a:lvl1pPr>
            <a:lvl2pPr marL="914400" lvl="1" indent="-228600" algn="ctr">
              <a:lnSpc>
                <a:spcPct val="115000"/>
              </a:lnSpc>
              <a:spcBef>
                <a:spcPts val="1600"/>
              </a:spcBef>
              <a:spcAft>
                <a:spcPts val="0"/>
              </a:spcAft>
              <a:buSzPts val="1200"/>
              <a:buNone/>
              <a:defRPr sz="2000" b="1">
                <a:latin typeface="Arial"/>
                <a:ea typeface="Arial"/>
                <a:cs typeface="Arial"/>
                <a:sym typeface="Arial"/>
              </a:defRPr>
            </a:lvl2pPr>
            <a:lvl3pPr marL="1371600" lvl="2" indent="-228600" algn="ctr">
              <a:lnSpc>
                <a:spcPct val="115000"/>
              </a:lnSpc>
              <a:spcBef>
                <a:spcPts val="1600"/>
              </a:spcBef>
              <a:spcAft>
                <a:spcPts val="0"/>
              </a:spcAft>
              <a:buSzPts val="1200"/>
              <a:buNone/>
              <a:defRPr sz="2000" b="1">
                <a:latin typeface="Arial"/>
                <a:ea typeface="Arial"/>
                <a:cs typeface="Arial"/>
                <a:sym typeface="Arial"/>
              </a:defRPr>
            </a:lvl3pPr>
            <a:lvl4pPr marL="1828800" lvl="3" indent="-228600" algn="ctr">
              <a:lnSpc>
                <a:spcPct val="115000"/>
              </a:lnSpc>
              <a:spcBef>
                <a:spcPts val="1600"/>
              </a:spcBef>
              <a:spcAft>
                <a:spcPts val="0"/>
              </a:spcAft>
              <a:buSzPts val="1200"/>
              <a:buNone/>
              <a:defRPr sz="2000" b="1">
                <a:latin typeface="Arial"/>
                <a:ea typeface="Arial"/>
                <a:cs typeface="Arial"/>
                <a:sym typeface="Arial"/>
              </a:defRPr>
            </a:lvl4pPr>
            <a:lvl5pPr marL="2286000" lvl="4" indent="-228600" algn="ctr">
              <a:lnSpc>
                <a:spcPct val="115000"/>
              </a:lnSpc>
              <a:spcBef>
                <a:spcPts val="1600"/>
              </a:spcBef>
              <a:spcAft>
                <a:spcPts val="0"/>
              </a:spcAft>
              <a:buSzPts val="1200"/>
              <a:buNone/>
              <a:defRPr sz="2000" b="1">
                <a:latin typeface="Arial"/>
                <a:ea typeface="Arial"/>
                <a:cs typeface="Arial"/>
                <a:sym typeface="Arial"/>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18" name="Google Shape;18;p21"/>
          <p:cNvSpPr txBox="1">
            <a:spLocks noGrp="1"/>
          </p:cNvSpPr>
          <p:nvPr>
            <p:ph type="body" idx="3"/>
          </p:nvPr>
        </p:nvSpPr>
        <p:spPr>
          <a:xfrm>
            <a:off x="1619250" y="3898900"/>
            <a:ext cx="1885950" cy="400110"/>
          </a:xfrm>
          <a:prstGeom prst="rect">
            <a:avLst/>
          </a:prstGeom>
          <a:noFill/>
          <a:ln>
            <a:noFill/>
          </a:ln>
        </p:spPr>
        <p:txBody>
          <a:bodyPr spcFirstLastPara="1" wrap="square" lIns="91425" tIns="91425" rIns="91425" bIns="91425" anchor="ctr" anchorCtr="0">
            <a:noAutofit/>
          </a:bodyPr>
          <a:lstStyle>
            <a:lvl1pPr marL="457200" lvl="0" indent="-228600" algn="ctr">
              <a:lnSpc>
                <a:spcPct val="115000"/>
              </a:lnSpc>
              <a:spcBef>
                <a:spcPts val="0"/>
              </a:spcBef>
              <a:spcAft>
                <a:spcPts val="0"/>
              </a:spcAft>
              <a:buSzPts val="1200"/>
              <a:buNone/>
              <a:defRPr sz="2800">
                <a:latin typeface="Candara"/>
                <a:ea typeface="Candara"/>
                <a:cs typeface="Candara"/>
                <a:sym typeface="Candara"/>
              </a:defRPr>
            </a:lvl1pPr>
            <a:lvl2pPr marL="914400" lvl="1" indent="-228600" algn="ctr">
              <a:lnSpc>
                <a:spcPct val="115000"/>
              </a:lnSpc>
              <a:spcBef>
                <a:spcPts val="1600"/>
              </a:spcBef>
              <a:spcAft>
                <a:spcPts val="0"/>
              </a:spcAft>
              <a:buSzPts val="1200"/>
              <a:buNone/>
              <a:defRPr sz="2800">
                <a:latin typeface="Candara"/>
                <a:ea typeface="Candara"/>
                <a:cs typeface="Candara"/>
                <a:sym typeface="Candara"/>
              </a:defRPr>
            </a:lvl2pPr>
            <a:lvl3pPr marL="1371600" lvl="2" indent="-228600" algn="ctr">
              <a:lnSpc>
                <a:spcPct val="115000"/>
              </a:lnSpc>
              <a:spcBef>
                <a:spcPts val="1600"/>
              </a:spcBef>
              <a:spcAft>
                <a:spcPts val="0"/>
              </a:spcAft>
              <a:buSzPts val="1200"/>
              <a:buNone/>
              <a:defRPr sz="2800">
                <a:latin typeface="Candara"/>
                <a:ea typeface="Candara"/>
                <a:cs typeface="Candara"/>
                <a:sym typeface="Candara"/>
              </a:defRPr>
            </a:lvl3pPr>
            <a:lvl4pPr marL="1828800" lvl="3" indent="-228600" algn="ctr">
              <a:lnSpc>
                <a:spcPct val="115000"/>
              </a:lnSpc>
              <a:spcBef>
                <a:spcPts val="1600"/>
              </a:spcBef>
              <a:spcAft>
                <a:spcPts val="0"/>
              </a:spcAft>
              <a:buSzPts val="1200"/>
              <a:buNone/>
              <a:defRPr sz="2800">
                <a:latin typeface="Candara"/>
                <a:ea typeface="Candara"/>
                <a:cs typeface="Candara"/>
                <a:sym typeface="Candara"/>
              </a:defRPr>
            </a:lvl4pPr>
            <a:lvl5pPr marL="2286000" lvl="4" indent="-228600" algn="ctr">
              <a:lnSpc>
                <a:spcPct val="115000"/>
              </a:lnSpc>
              <a:spcBef>
                <a:spcPts val="1600"/>
              </a:spcBef>
              <a:spcAft>
                <a:spcPts val="0"/>
              </a:spcAft>
              <a:buSzPts val="1200"/>
              <a:buNone/>
              <a:defRPr sz="2800">
                <a:latin typeface="Candara"/>
                <a:ea typeface="Candara"/>
                <a:cs typeface="Candara"/>
                <a:sym typeface="Candara"/>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19" name="Google Shape;19;p21"/>
          <p:cNvSpPr txBox="1">
            <a:spLocks noGrp="1"/>
          </p:cNvSpPr>
          <p:nvPr>
            <p:ph type="body" idx="4"/>
          </p:nvPr>
        </p:nvSpPr>
        <p:spPr>
          <a:xfrm>
            <a:off x="1619250" y="4298950"/>
            <a:ext cx="1885950" cy="485775"/>
          </a:xfrm>
          <a:prstGeom prst="rect">
            <a:avLst/>
          </a:prstGeom>
          <a:noFill/>
          <a:ln>
            <a:noFill/>
          </a:ln>
        </p:spPr>
        <p:txBody>
          <a:bodyPr spcFirstLastPara="1" wrap="square" lIns="91425" tIns="91425" rIns="91425" bIns="91425" anchor="ctr" anchorCtr="0">
            <a:noAutofit/>
          </a:bodyPr>
          <a:lstStyle>
            <a:lvl1pPr marL="457200" lvl="0" indent="-228600" algn="ctr">
              <a:lnSpc>
                <a:spcPct val="115000"/>
              </a:lnSpc>
              <a:spcBef>
                <a:spcPts val="0"/>
              </a:spcBef>
              <a:spcAft>
                <a:spcPts val="0"/>
              </a:spcAft>
              <a:buSzPts val="1200"/>
              <a:buNone/>
              <a:defRPr sz="3200" b="0">
                <a:latin typeface="Candara"/>
                <a:ea typeface="Candara"/>
                <a:cs typeface="Candara"/>
                <a:sym typeface="Candara"/>
              </a:defRPr>
            </a:lvl1pPr>
            <a:lvl2pPr marL="914400" lvl="1" indent="-304800" algn="ctr">
              <a:lnSpc>
                <a:spcPct val="115000"/>
              </a:lnSpc>
              <a:spcBef>
                <a:spcPts val="1600"/>
              </a:spcBef>
              <a:spcAft>
                <a:spcPts val="0"/>
              </a:spcAft>
              <a:buSzPts val="1200"/>
              <a:buChar char="○"/>
              <a:defRPr/>
            </a:lvl2pPr>
            <a:lvl3pPr marL="1371600" lvl="2" indent="-304800" algn="ctr">
              <a:lnSpc>
                <a:spcPct val="115000"/>
              </a:lnSpc>
              <a:spcBef>
                <a:spcPts val="1600"/>
              </a:spcBef>
              <a:spcAft>
                <a:spcPts val="0"/>
              </a:spcAft>
              <a:buSzPts val="1200"/>
              <a:buChar char="■"/>
              <a:defRPr/>
            </a:lvl3pPr>
            <a:lvl4pPr marL="1828800" lvl="3" indent="-304800" algn="ctr">
              <a:lnSpc>
                <a:spcPct val="115000"/>
              </a:lnSpc>
              <a:spcBef>
                <a:spcPts val="1600"/>
              </a:spcBef>
              <a:spcAft>
                <a:spcPts val="0"/>
              </a:spcAft>
              <a:buSzPts val="1200"/>
              <a:buChar char="●"/>
              <a:defRPr/>
            </a:lvl4pPr>
            <a:lvl5pPr marL="2286000" lvl="4" indent="-304800" algn="ctr">
              <a:lnSpc>
                <a:spcPct val="115000"/>
              </a:lnSpc>
              <a:spcBef>
                <a:spcPts val="1600"/>
              </a:spcBef>
              <a:spcAft>
                <a:spcPts val="0"/>
              </a:spcAft>
              <a:buSzPts val="1200"/>
              <a:buChar char="○"/>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22" name="Google Shape;22;p21"/>
          <p:cNvSpPr txBox="1">
            <a:spLocks noGrp="1"/>
          </p:cNvSpPr>
          <p:nvPr>
            <p:ph type="sldNum" idx="12"/>
          </p:nvPr>
        </p:nvSpPr>
        <p:spPr>
          <a:xfrm>
            <a:off x="0" y="4784725"/>
            <a:ext cx="477371" cy="349624"/>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sp>
        <p:nvSpPr>
          <p:cNvPr id="56" name="Google Shape;56;p30"/>
          <p:cNvSpPr/>
          <p:nvPr/>
        </p:nvSpPr>
        <p:spPr>
          <a:xfrm>
            <a:off x="335863" y="3856481"/>
            <a:ext cx="8468145" cy="9441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0"/>
          <p:cNvSpPr txBox="1">
            <a:spLocks noGrp="1"/>
          </p:cNvSpPr>
          <p:nvPr>
            <p:ph type="title"/>
          </p:nvPr>
        </p:nvSpPr>
        <p:spPr>
          <a:xfrm>
            <a:off x="435895" y="2282933"/>
            <a:ext cx="8272211" cy="112313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700"/>
              <a:buFont typeface="Gill Sans"/>
              <a:buNone/>
              <a:defRPr sz="2700" b="0" cap="none">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body" idx="1"/>
          </p:nvPr>
        </p:nvSpPr>
        <p:spPr>
          <a:xfrm>
            <a:off x="435895" y="3406063"/>
            <a:ext cx="8272211" cy="450417"/>
          </a:xfrm>
          <a:prstGeom prst="rect">
            <a:avLst/>
          </a:prstGeom>
          <a:noFill/>
          <a:ln>
            <a:noFill/>
          </a:ln>
        </p:spPr>
        <p:txBody>
          <a:bodyPr spcFirstLastPara="1" wrap="square" lIns="91425" tIns="45700" rIns="91425" bIns="45700" anchor="t" anchorCtr="0">
            <a:normAutofit/>
          </a:bodyPr>
          <a:lstStyle>
            <a:lvl1pPr marL="457200" lvl="0" indent="-228600" algn="l">
              <a:spcBef>
                <a:spcPts val="270"/>
              </a:spcBef>
              <a:spcAft>
                <a:spcPts val="0"/>
              </a:spcAft>
              <a:buSzPts val="1242"/>
              <a:buNone/>
              <a:defRPr sz="1350" cap="none">
                <a:solidFill>
                  <a:schemeClr val="accent2"/>
                </a:solidFill>
              </a:defRPr>
            </a:lvl1pPr>
            <a:lvl2pPr marL="914400" lvl="1" indent="-228600" algn="l">
              <a:spcBef>
                <a:spcPts val="450"/>
              </a:spcBef>
              <a:spcAft>
                <a:spcPts val="0"/>
              </a:spcAft>
              <a:buSzPts val="1242"/>
              <a:buNone/>
              <a:defRPr sz="1350">
                <a:solidFill>
                  <a:srgbClr val="888888"/>
                </a:solidFill>
              </a:defRPr>
            </a:lvl2pPr>
            <a:lvl3pPr marL="1371600" lvl="2" indent="-228600" algn="l">
              <a:spcBef>
                <a:spcPts val="450"/>
              </a:spcBef>
              <a:spcAft>
                <a:spcPts val="0"/>
              </a:spcAft>
              <a:buSzPts val="1104"/>
              <a:buNone/>
              <a:defRPr sz="1200">
                <a:solidFill>
                  <a:srgbClr val="888888"/>
                </a:solidFill>
              </a:defRPr>
            </a:lvl3pPr>
            <a:lvl4pPr marL="1828800" lvl="3" indent="-228600" algn="l">
              <a:spcBef>
                <a:spcPts val="450"/>
              </a:spcBef>
              <a:spcAft>
                <a:spcPts val="0"/>
              </a:spcAft>
              <a:buSzPts val="966"/>
              <a:buNone/>
              <a:defRPr sz="1050">
                <a:solidFill>
                  <a:srgbClr val="888888"/>
                </a:solidFill>
              </a:defRPr>
            </a:lvl4pPr>
            <a:lvl5pPr marL="2286000" lvl="4" indent="-228600" algn="l">
              <a:spcBef>
                <a:spcPts val="450"/>
              </a:spcBef>
              <a:spcAft>
                <a:spcPts val="0"/>
              </a:spcAft>
              <a:buSzPts val="966"/>
              <a:buNone/>
              <a:defRPr sz="1050">
                <a:solidFill>
                  <a:srgbClr val="888888"/>
                </a:solidFill>
              </a:defRPr>
            </a:lvl5pPr>
            <a:lvl6pPr marL="2743200" lvl="5" indent="-228600" algn="l">
              <a:spcBef>
                <a:spcPts val="450"/>
              </a:spcBef>
              <a:spcAft>
                <a:spcPts val="0"/>
              </a:spcAft>
              <a:buSzPts val="966"/>
              <a:buNone/>
              <a:defRPr sz="1050">
                <a:solidFill>
                  <a:srgbClr val="888888"/>
                </a:solidFill>
              </a:defRPr>
            </a:lvl6pPr>
            <a:lvl7pPr marL="3200400" lvl="6" indent="-228600" algn="l">
              <a:spcBef>
                <a:spcPts val="450"/>
              </a:spcBef>
              <a:spcAft>
                <a:spcPts val="0"/>
              </a:spcAft>
              <a:buSzPts val="966"/>
              <a:buNone/>
              <a:defRPr sz="1050">
                <a:solidFill>
                  <a:srgbClr val="888888"/>
                </a:solidFill>
              </a:defRPr>
            </a:lvl7pPr>
            <a:lvl8pPr marL="3657600" lvl="7" indent="-228600" algn="l">
              <a:spcBef>
                <a:spcPts val="450"/>
              </a:spcBef>
              <a:spcAft>
                <a:spcPts val="0"/>
              </a:spcAft>
              <a:buSzPts val="966"/>
              <a:buNone/>
              <a:defRPr sz="1050">
                <a:solidFill>
                  <a:srgbClr val="888888"/>
                </a:solidFill>
              </a:defRPr>
            </a:lvl8pPr>
            <a:lvl9pPr marL="4114800" lvl="8" indent="-228600" algn="l">
              <a:spcBef>
                <a:spcPts val="450"/>
              </a:spcBef>
              <a:spcAft>
                <a:spcPts val="450"/>
              </a:spcAft>
              <a:buSzPts val="966"/>
              <a:buNone/>
              <a:defRPr sz="1050">
                <a:solidFill>
                  <a:srgbClr val="888888"/>
                </a:solidFill>
              </a:defRPr>
            </a:lvl9pPr>
          </a:lstStyle>
          <a:p>
            <a:endParaRPr/>
          </a:p>
        </p:txBody>
      </p:sp>
      <p:sp>
        <p:nvSpPr>
          <p:cNvPr id="59" name="Google Shape;59;p30"/>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0"/>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2"/>
        <p:cNvGrpSpPr/>
        <p:nvPr/>
      </p:nvGrpSpPr>
      <p:grpSpPr>
        <a:xfrm>
          <a:off x="0" y="0"/>
          <a:ext cx="0" cy="0"/>
          <a:chOff x="0" y="0"/>
          <a:chExt cx="0" cy="0"/>
        </a:xfrm>
      </p:grpSpPr>
      <p:sp>
        <p:nvSpPr>
          <p:cNvPr id="63" name="Google Shape;63;p31"/>
          <p:cNvSpPr/>
          <p:nvPr/>
        </p:nvSpPr>
        <p:spPr>
          <a:xfrm>
            <a:off x="334487" y="454916"/>
            <a:ext cx="8475027" cy="9441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1"/>
          <p:cNvSpPr txBox="1">
            <a:spLocks noGrp="1"/>
          </p:cNvSpPr>
          <p:nvPr>
            <p:ph type="title"/>
          </p:nvPr>
        </p:nvSpPr>
        <p:spPr>
          <a:xfrm>
            <a:off x="435895" y="547244"/>
            <a:ext cx="8272212" cy="74124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body" idx="1"/>
          </p:nvPr>
        </p:nvSpPr>
        <p:spPr>
          <a:xfrm>
            <a:off x="435894" y="1671003"/>
            <a:ext cx="4066793" cy="2724785"/>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450"/>
              </a:spcBef>
              <a:spcAft>
                <a:spcPts val="0"/>
              </a:spcAft>
              <a:buSzPts val="1656"/>
              <a:buChar char="◼"/>
              <a:defRPr/>
            </a:lvl2pPr>
            <a:lvl3pPr marL="1371600" lvl="2" indent="-333756" algn="l">
              <a:spcBef>
                <a:spcPts val="450"/>
              </a:spcBef>
              <a:spcAft>
                <a:spcPts val="0"/>
              </a:spcAft>
              <a:buSzPts val="1656"/>
              <a:buChar char="◼"/>
              <a:defRPr/>
            </a:lvl3pPr>
            <a:lvl4pPr marL="1828800" lvl="3" indent="-333756" algn="l">
              <a:spcBef>
                <a:spcPts val="450"/>
              </a:spcBef>
              <a:spcAft>
                <a:spcPts val="0"/>
              </a:spcAft>
              <a:buSzPts val="1656"/>
              <a:buChar char="◼"/>
              <a:defRPr/>
            </a:lvl4pPr>
            <a:lvl5pPr marL="2286000" lvl="4" indent="-333756" algn="l">
              <a:spcBef>
                <a:spcPts val="450"/>
              </a:spcBef>
              <a:spcAft>
                <a:spcPts val="0"/>
              </a:spcAft>
              <a:buSzPts val="1656"/>
              <a:buChar char="◼"/>
              <a:defRPr/>
            </a:lvl5pPr>
            <a:lvl6pPr marL="2743200" lvl="5" indent="-333756" algn="l">
              <a:spcBef>
                <a:spcPts val="450"/>
              </a:spcBef>
              <a:spcAft>
                <a:spcPts val="0"/>
              </a:spcAft>
              <a:buSzPts val="1656"/>
              <a:buChar char="◼"/>
              <a:defRPr/>
            </a:lvl6pPr>
            <a:lvl7pPr marL="3200400" lvl="6" indent="-333756" algn="l">
              <a:spcBef>
                <a:spcPts val="450"/>
              </a:spcBef>
              <a:spcAft>
                <a:spcPts val="0"/>
              </a:spcAft>
              <a:buSzPts val="1656"/>
              <a:buChar char="◼"/>
              <a:defRPr/>
            </a:lvl7pPr>
            <a:lvl8pPr marL="3657600" lvl="7" indent="-333756" algn="l">
              <a:spcBef>
                <a:spcPts val="450"/>
              </a:spcBef>
              <a:spcAft>
                <a:spcPts val="0"/>
              </a:spcAft>
              <a:buSzPts val="1656"/>
              <a:buChar char="◼"/>
              <a:defRPr/>
            </a:lvl8pPr>
            <a:lvl9pPr marL="4114800" lvl="8" indent="-333756" algn="l">
              <a:spcBef>
                <a:spcPts val="450"/>
              </a:spcBef>
              <a:spcAft>
                <a:spcPts val="450"/>
              </a:spcAft>
              <a:buSzPts val="1656"/>
              <a:buChar char="◼"/>
              <a:defRPr/>
            </a:lvl9pPr>
          </a:lstStyle>
          <a:p>
            <a:endParaRPr/>
          </a:p>
        </p:txBody>
      </p:sp>
      <p:sp>
        <p:nvSpPr>
          <p:cNvPr id="66" name="Google Shape;66;p31"/>
          <p:cNvSpPr txBox="1">
            <a:spLocks noGrp="1"/>
          </p:cNvSpPr>
          <p:nvPr>
            <p:ph type="body" idx="2"/>
          </p:nvPr>
        </p:nvSpPr>
        <p:spPr>
          <a:xfrm>
            <a:off x="4641313" y="1671003"/>
            <a:ext cx="4066794" cy="2724785"/>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450"/>
              </a:spcBef>
              <a:spcAft>
                <a:spcPts val="0"/>
              </a:spcAft>
              <a:buSzPts val="1656"/>
              <a:buChar char="◼"/>
              <a:defRPr/>
            </a:lvl2pPr>
            <a:lvl3pPr marL="1371600" lvl="2" indent="-333756" algn="l">
              <a:spcBef>
                <a:spcPts val="450"/>
              </a:spcBef>
              <a:spcAft>
                <a:spcPts val="0"/>
              </a:spcAft>
              <a:buSzPts val="1656"/>
              <a:buChar char="◼"/>
              <a:defRPr/>
            </a:lvl3pPr>
            <a:lvl4pPr marL="1828800" lvl="3" indent="-333756" algn="l">
              <a:spcBef>
                <a:spcPts val="450"/>
              </a:spcBef>
              <a:spcAft>
                <a:spcPts val="0"/>
              </a:spcAft>
              <a:buSzPts val="1656"/>
              <a:buChar char="◼"/>
              <a:defRPr/>
            </a:lvl4pPr>
            <a:lvl5pPr marL="2286000" lvl="4" indent="-333756" algn="l">
              <a:spcBef>
                <a:spcPts val="450"/>
              </a:spcBef>
              <a:spcAft>
                <a:spcPts val="0"/>
              </a:spcAft>
              <a:buSzPts val="1656"/>
              <a:buChar char="◼"/>
              <a:defRPr/>
            </a:lvl5pPr>
            <a:lvl6pPr marL="2743200" lvl="5" indent="-333756" algn="l">
              <a:spcBef>
                <a:spcPts val="450"/>
              </a:spcBef>
              <a:spcAft>
                <a:spcPts val="0"/>
              </a:spcAft>
              <a:buSzPts val="1656"/>
              <a:buChar char="◼"/>
              <a:defRPr/>
            </a:lvl6pPr>
            <a:lvl7pPr marL="3200400" lvl="6" indent="-333756" algn="l">
              <a:spcBef>
                <a:spcPts val="450"/>
              </a:spcBef>
              <a:spcAft>
                <a:spcPts val="0"/>
              </a:spcAft>
              <a:buSzPts val="1656"/>
              <a:buChar char="◼"/>
              <a:defRPr/>
            </a:lvl7pPr>
            <a:lvl8pPr marL="3657600" lvl="7" indent="-333756" algn="l">
              <a:spcBef>
                <a:spcPts val="450"/>
              </a:spcBef>
              <a:spcAft>
                <a:spcPts val="0"/>
              </a:spcAft>
              <a:buSzPts val="1656"/>
              <a:buChar char="◼"/>
              <a:defRPr/>
            </a:lvl8pPr>
            <a:lvl9pPr marL="4114800" lvl="8" indent="-333756" algn="l">
              <a:spcBef>
                <a:spcPts val="450"/>
              </a:spcBef>
              <a:spcAft>
                <a:spcPts val="450"/>
              </a:spcAft>
              <a:buSzPts val="1656"/>
              <a:buChar char="◼"/>
              <a:defRPr/>
            </a:lvl9pPr>
          </a:lstStyle>
          <a:p>
            <a:endParaRPr/>
          </a:p>
        </p:txBody>
      </p:sp>
      <p:sp>
        <p:nvSpPr>
          <p:cNvPr id="67" name="Google Shape;67;p31"/>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1"/>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0"/>
        <p:cNvGrpSpPr/>
        <p:nvPr/>
      </p:nvGrpSpPr>
      <p:grpSpPr>
        <a:xfrm>
          <a:off x="0" y="0"/>
          <a:ext cx="0" cy="0"/>
          <a:chOff x="0" y="0"/>
          <a:chExt cx="0" cy="0"/>
        </a:xfrm>
      </p:grpSpPr>
      <p:sp>
        <p:nvSpPr>
          <p:cNvPr id="71" name="Google Shape;71;p32"/>
          <p:cNvSpPr/>
          <p:nvPr/>
        </p:nvSpPr>
        <p:spPr>
          <a:xfrm>
            <a:off x="334487" y="454916"/>
            <a:ext cx="8475027" cy="9441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2"/>
          <p:cNvSpPr txBox="1">
            <a:spLocks noGrp="1"/>
          </p:cNvSpPr>
          <p:nvPr>
            <p:ph type="title"/>
          </p:nvPr>
        </p:nvSpPr>
        <p:spPr>
          <a:xfrm>
            <a:off x="435895" y="547244"/>
            <a:ext cx="8272212" cy="74124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body" idx="1"/>
          </p:nvPr>
        </p:nvSpPr>
        <p:spPr>
          <a:xfrm>
            <a:off x="665415" y="1688169"/>
            <a:ext cx="3815306" cy="402004"/>
          </a:xfrm>
          <a:prstGeom prst="rect">
            <a:avLst/>
          </a:prstGeom>
          <a:noFill/>
          <a:ln>
            <a:noFill/>
          </a:ln>
        </p:spPr>
        <p:txBody>
          <a:bodyPr spcFirstLastPara="1" wrap="square" lIns="91425" tIns="45700" rIns="91425" bIns="45700" anchor="b" anchorCtr="0">
            <a:noAutofit/>
          </a:bodyPr>
          <a:lstStyle>
            <a:lvl1pPr marL="457200" lvl="0" indent="-228600" algn="l">
              <a:spcBef>
                <a:spcPts val="330"/>
              </a:spcBef>
              <a:spcAft>
                <a:spcPts val="0"/>
              </a:spcAft>
              <a:buSzPts val="1518"/>
              <a:buNone/>
              <a:defRPr sz="1650" b="0">
                <a:solidFill>
                  <a:schemeClr val="accent2"/>
                </a:solidFill>
              </a:defRPr>
            </a:lvl1pPr>
            <a:lvl2pPr marL="914400" lvl="1" indent="-228600" algn="l">
              <a:spcBef>
                <a:spcPts val="450"/>
              </a:spcBef>
              <a:spcAft>
                <a:spcPts val="0"/>
              </a:spcAft>
              <a:buSzPts val="1380"/>
              <a:buNone/>
              <a:defRPr sz="1500" b="1"/>
            </a:lvl2pPr>
            <a:lvl3pPr marL="1371600" lvl="2" indent="-228600" algn="l">
              <a:spcBef>
                <a:spcPts val="450"/>
              </a:spcBef>
              <a:spcAft>
                <a:spcPts val="0"/>
              </a:spcAft>
              <a:buSzPts val="1242"/>
              <a:buNone/>
              <a:defRPr sz="1350" b="1"/>
            </a:lvl3pPr>
            <a:lvl4pPr marL="1828800" lvl="3" indent="-228600" algn="l">
              <a:spcBef>
                <a:spcPts val="450"/>
              </a:spcBef>
              <a:spcAft>
                <a:spcPts val="0"/>
              </a:spcAft>
              <a:buSzPts val="1104"/>
              <a:buNone/>
              <a:defRPr sz="1200" b="1"/>
            </a:lvl4pPr>
            <a:lvl5pPr marL="2286000" lvl="4" indent="-228600" algn="l">
              <a:spcBef>
                <a:spcPts val="450"/>
              </a:spcBef>
              <a:spcAft>
                <a:spcPts val="0"/>
              </a:spcAft>
              <a:buSzPts val="1104"/>
              <a:buNone/>
              <a:defRPr sz="1200" b="1"/>
            </a:lvl5pPr>
            <a:lvl6pPr marL="2743200" lvl="5" indent="-228600" algn="l">
              <a:spcBef>
                <a:spcPts val="450"/>
              </a:spcBef>
              <a:spcAft>
                <a:spcPts val="0"/>
              </a:spcAft>
              <a:buSzPts val="1104"/>
              <a:buNone/>
              <a:defRPr sz="1200" b="1"/>
            </a:lvl6pPr>
            <a:lvl7pPr marL="3200400" lvl="6" indent="-228600" algn="l">
              <a:spcBef>
                <a:spcPts val="450"/>
              </a:spcBef>
              <a:spcAft>
                <a:spcPts val="0"/>
              </a:spcAft>
              <a:buSzPts val="1104"/>
              <a:buNone/>
              <a:defRPr sz="1200" b="1"/>
            </a:lvl7pPr>
            <a:lvl8pPr marL="3657600" lvl="7" indent="-228600" algn="l">
              <a:spcBef>
                <a:spcPts val="450"/>
              </a:spcBef>
              <a:spcAft>
                <a:spcPts val="0"/>
              </a:spcAft>
              <a:buSzPts val="1104"/>
              <a:buNone/>
              <a:defRPr sz="1200" b="1"/>
            </a:lvl8pPr>
            <a:lvl9pPr marL="4114800" lvl="8" indent="-228600" algn="l">
              <a:spcBef>
                <a:spcPts val="450"/>
              </a:spcBef>
              <a:spcAft>
                <a:spcPts val="450"/>
              </a:spcAft>
              <a:buSzPts val="1104"/>
              <a:buNone/>
              <a:defRPr sz="1200" b="1"/>
            </a:lvl9pPr>
          </a:lstStyle>
          <a:p>
            <a:endParaRPr/>
          </a:p>
        </p:txBody>
      </p:sp>
      <p:sp>
        <p:nvSpPr>
          <p:cNvPr id="74" name="Google Shape;74;p32"/>
          <p:cNvSpPr txBox="1">
            <a:spLocks noGrp="1"/>
          </p:cNvSpPr>
          <p:nvPr>
            <p:ph type="body" idx="2"/>
          </p:nvPr>
        </p:nvSpPr>
        <p:spPr>
          <a:xfrm>
            <a:off x="435896" y="2194540"/>
            <a:ext cx="4044825" cy="2201249"/>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450"/>
              </a:spcBef>
              <a:spcAft>
                <a:spcPts val="0"/>
              </a:spcAft>
              <a:buSzPts val="1656"/>
              <a:buChar char="◼"/>
              <a:defRPr/>
            </a:lvl2pPr>
            <a:lvl3pPr marL="1371600" lvl="2" indent="-333756" algn="l">
              <a:spcBef>
                <a:spcPts val="450"/>
              </a:spcBef>
              <a:spcAft>
                <a:spcPts val="0"/>
              </a:spcAft>
              <a:buSzPts val="1656"/>
              <a:buChar char="◼"/>
              <a:defRPr/>
            </a:lvl3pPr>
            <a:lvl4pPr marL="1828800" lvl="3" indent="-333756" algn="l">
              <a:spcBef>
                <a:spcPts val="450"/>
              </a:spcBef>
              <a:spcAft>
                <a:spcPts val="0"/>
              </a:spcAft>
              <a:buSzPts val="1656"/>
              <a:buChar char="◼"/>
              <a:defRPr/>
            </a:lvl4pPr>
            <a:lvl5pPr marL="2286000" lvl="4" indent="-333756" algn="l">
              <a:spcBef>
                <a:spcPts val="450"/>
              </a:spcBef>
              <a:spcAft>
                <a:spcPts val="0"/>
              </a:spcAft>
              <a:buSzPts val="1656"/>
              <a:buChar char="◼"/>
              <a:defRPr/>
            </a:lvl5pPr>
            <a:lvl6pPr marL="2743200" lvl="5" indent="-333756" algn="l">
              <a:spcBef>
                <a:spcPts val="450"/>
              </a:spcBef>
              <a:spcAft>
                <a:spcPts val="0"/>
              </a:spcAft>
              <a:buSzPts val="1656"/>
              <a:buChar char="◼"/>
              <a:defRPr/>
            </a:lvl6pPr>
            <a:lvl7pPr marL="3200400" lvl="6" indent="-333756" algn="l">
              <a:spcBef>
                <a:spcPts val="450"/>
              </a:spcBef>
              <a:spcAft>
                <a:spcPts val="0"/>
              </a:spcAft>
              <a:buSzPts val="1656"/>
              <a:buChar char="◼"/>
              <a:defRPr/>
            </a:lvl7pPr>
            <a:lvl8pPr marL="3657600" lvl="7" indent="-333756" algn="l">
              <a:spcBef>
                <a:spcPts val="450"/>
              </a:spcBef>
              <a:spcAft>
                <a:spcPts val="0"/>
              </a:spcAft>
              <a:buSzPts val="1656"/>
              <a:buChar char="◼"/>
              <a:defRPr/>
            </a:lvl8pPr>
            <a:lvl9pPr marL="4114800" lvl="8" indent="-333756" algn="l">
              <a:spcBef>
                <a:spcPts val="450"/>
              </a:spcBef>
              <a:spcAft>
                <a:spcPts val="450"/>
              </a:spcAft>
              <a:buSzPts val="1656"/>
              <a:buChar char="◼"/>
              <a:defRPr/>
            </a:lvl9pPr>
          </a:lstStyle>
          <a:p>
            <a:endParaRPr/>
          </a:p>
        </p:txBody>
      </p:sp>
      <p:sp>
        <p:nvSpPr>
          <p:cNvPr id="75" name="Google Shape;75;p32"/>
          <p:cNvSpPr txBox="1">
            <a:spLocks noGrp="1"/>
          </p:cNvSpPr>
          <p:nvPr>
            <p:ph type="body" idx="3"/>
          </p:nvPr>
        </p:nvSpPr>
        <p:spPr>
          <a:xfrm>
            <a:off x="4892802" y="1688169"/>
            <a:ext cx="3815305" cy="415030"/>
          </a:xfrm>
          <a:prstGeom prst="rect">
            <a:avLst/>
          </a:prstGeom>
          <a:noFill/>
          <a:ln>
            <a:noFill/>
          </a:ln>
        </p:spPr>
        <p:txBody>
          <a:bodyPr spcFirstLastPara="1" wrap="square" lIns="91425" tIns="45700" rIns="91425" bIns="45700" anchor="b" anchorCtr="0">
            <a:noAutofit/>
          </a:bodyPr>
          <a:lstStyle>
            <a:lvl1pPr marL="457200" lvl="0" indent="-228600" algn="l">
              <a:spcBef>
                <a:spcPts val="330"/>
              </a:spcBef>
              <a:spcAft>
                <a:spcPts val="0"/>
              </a:spcAft>
              <a:buSzPts val="1518"/>
              <a:buNone/>
              <a:defRPr sz="1650" b="0">
                <a:solidFill>
                  <a:schemeClr val="accent2"/>
                </a:solidFill>
              </a:defRPr>
            </a:lvl1pPr>
            <a:lvl2pPr marL="914400" lvl="1" indent="-228600" algn="l">
              <a:spcBef>
                <a:spcPts val="450"/>
              </a:spcBef>
              <a:spcAft>
                <a:spcPts val="0"/>
              </a:spcAft>
              <a:buSzPts val="1380"/>
              <a:buNone/>
              <a:defRPr sz="1500" b="1"/>
            </a:lvl2pPr>
            <a:lvl3pPr marL="1371600" lvl="2" indent="-228600" algn="l">
              <a:spcBef>
                <a:spcPts val="450"/>
              </a:spcBef>
              <a:spcAft>
                <a:spcPts val="0"/>
              </a:spcAft>
              <a:buSzPts val="1242"/>
              <a:buNone/>
              <a:defRPr sz="1350" b="1"/>
            </a:lvl3pPr>
            <a:lvl4pPr marL="1828800" lvl="3" indent="-228600" algn="l">
              <a:spcBef>
                <a:spcPts val="450"/>
              </a:spcBef>
              <a:spcAft>
                <a:spcPts val="0"/>
              </a:spcAft>
              <a:buSzPts val="1104"/>
              <a:buNone/>
              <a:defRPr sz="1200" b="1"/>
            </a:lvl4pPr>
            <a:lvl5pPr marL="2286000" lvl="4" indent="-228600" algn="l">
              <a:spcBef>
                <a:spcPts val="450"/>
              </a:spcBef>
              <a:spcAft>
                <a:spcPts val="0"/>
              </a:spcAft>
              <a:buSzPts val="1104"/>
              <a:buNone/>
              <a:defRPr sz="1200" b="1"/>
            </a:lvl5pPr>
            <a:lvl6pPr marL="2743200" lvl="5" indent="-228600" algn="l">
              <a:spcBef>
                <a:spcPts val="450"/>
              </a:spcBef>
              <a:spcAft>
                <a:spcPts val="0"/>
              </a:spcAft>
              <a:buSzPts val="1104"/>
              <a:buNone/>
              <a:defRPr sz="1200" b="1"/>
            </a:lvl6pPr>
            <a:lvl7pPr marL="3200400" lvl="6" indent="-228600" algn="l">
              <a:spcBef>
                <a:spcPts val="450"/>
              </a:spcBef>
              <a:spcAft>
                <a:spcPts val="0"/>
              </a:spcAft>
              <a:buSzPts val="1104"/>
              <a:buNone/>
              <a:defRPr sz="1200" b="1"/>
            </a:lvl7pPr>
            <a:lvl8pPr marL="3657600" lvl="7" indent="-228600" algn="l">
              <a:spcBef>
                <a:spcPts val="450"/>
              </a:spcBef>
              <a:spcAft>
                <a:spcPts val="0"/>
              </a:spcAft>
              <a:buSzPts val="1104"/>
              <a:buNone/>
              <a:defRPr sz="1200" b="1"/>
            </a:lvl8pPr>
            <a:lvl9pPr marL="4114800" lvl="8" indent="-228600" algn="l">
              <a:spcBef>
                <a:spcPts val="450"/>
              </a:spcBef>
              <a:spcAft>
                <a:spcPts val="450"/>
              </a:spcAft>
              <a:buSzPts val="1104"/>
              <a:buNone/>
              <a:defRPr sz="1200" b="1"/>
            </a:lvl9pPr>
          </a:lstStyle>
          <a:p>
            <a:endParaRPr/>
          </a:p>
        </p:txBody>
      </p:sp>
      <p:sp>
        <p:nvSpPr>
          <p:cNvPr id="76" name="Google Shape;76;p32"/>
          <p:cNvSpPr txBox="1">
            <a:spLocks noGrp="1"/>
          </p:cNvSpPr>
          <p:nvPr>
            <p:ph type="body" idx="4"/>
          </p:nvPr>
        </p:nvSpPr>
        <p:spPr>
          <a:xfrm>
            <a:off x="4663282" y="2194540"/>
            <a:ext cx="4044825" cy="2201249"/>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450"/>
              </a:spcBef>
              <a:spcAft>
                <a:spcPts val="0"/>
              </a:spcAft>
              <a:buSzPts val="1656"/>
              <a:buChar char="◼"/>
              <a:defRPr/>
            </a:lvl2pPr>
            <a:lvl3pPr marL="1371600" lvl="2" indent="-333756" algn="l">
              <a:spcBef>
                <a:spcPts val="450"/>
              </a:spcBef>
              <a:spcAft>
                <a:spcPts val="0"/>
              </a:spcAft>
              <a:buSzPts val="1656"/>
              <a:buChar char="◼"/>
              <a:defRPr/>
            </a:lvl3pPr>
            <a:lvl4pPr marL="1828800" lvl="3" indent="-333756" algn="l">
              <a:spcBef>
                <a:spcPts val="450"/>
              </a:spcBef>
              <a:spcAft>
                <a:spcPts val="0"/>
              </a:spcAft>
              <a:buSzPts val="1656"/>
              <a:buChar char="◼"/>
              <a:defRPr/>
            </a:lvl4pPr>
            <a:lvl5pPr marL="2286000" lvl="4" indent="-333756" algn="l">
              <a:spcBef>
                <a:spcPts val="450"/>
              </a:spcBef>
              <a:spcAft>
                <a:spcPts val="0"/>
              </a:spcAft>
              <a:buSzPts val="1656"/>
              <a:buChar char="◼"/>
              <a:defRPr/>
            </a:lvl5pPr>
            <a:lvl6pPr marL="2743200" lvl="5" indent="-333756" algn="l">
              <a:spcBef>
                <a:spcPts val="450"/>
              </a:spcBef>
              <a:spcAft>
                <a:spcPts val="0"/>
              </a:spcAft>
              <a:buSzPts val="1656"/>
              <a:buChar char="◼"/>
              <a:defRPr/>
            </a:lvl6pPr>
            <a:lvl7pPr marL="3200400" lvl="6" indent="-333756" algn="l">
              <a:spcBef>
                <a:spcPts val="450"/>
              </a:spcBef>
              <a:spcAft>
                <a:spcPts val="0"/>
              </a:spcAft>
              <a:buSzPts val="1656"/>
              <a:buChar char="◼"/>
              <a:defRPr/>
            </a:lvl7pPr>
            <a:lvl8pPr marL="3657600" lvl="7" indent="-333756" algn="l">
              <a:spcBef>
                <a:spcPts val="450"/>
              </a:spcBef>
              <a:spcAft>
                <a:spcPts val="0"/>
              </a:spcAft>
              <a:buSzPts val="1656"/>
              <a:buChar char="◼"/>
              <a:defRPr/>
            </a:lvl8pPr>
            <a:lvl9pPr marL="4114800" lvl="8" indent="-333756" algn="l">
              <a:spcBef>
                <a:spcPts val="450"/>
              </a:spcBef>
              <a:spcAft>
                <a:spcPts val="450"/>
              </a:spcAft>
              <a:buSzPts val="1656"/>
              <a:buChar char="◼"/>
              <a:defRPr/>
            </a:lvl9pPr>
          </a:lstStyle>
          <a:p>
            <a:endParaRPr/>
          </a:p>
        </p:txBody>
      </p:sp>
      <p:sp>
        <p:nvSpPr>
          <p:cNvPr id="77" name="Google Shape;77;p32"/>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2"/>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33"/>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3"/>
          <p:cNvSpPr/>
          <p:nvPr/>
        </p:nvSpPr>
        <p:spPr>
          <a:xfrm>
            <a:off x="330512" y="454916"/>
            <a:ext cx="8475027" cy="9441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3"/>
          <p:cNvSpPr txBox="1">
            <a:spLocks noGrp="1"/>
          </p:cNvSpPr>
          <p:nvPr>
            <p:ph type="title"/>
          </p:nvPr>
        </p:nvSpPr>
        <p:spPr>
          <a:xfrm>
            <a:off x="431921" y="547244"/>
            <a:ext cx="8272212" cy="74124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34"/>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4"/>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0"/>
        <p:cNvGrpSpPr/>
        <p:nvPr/>
      </p:nvGrpSpPr>
      <p:grpSpPr>
        <a:xfrm>
          <a:off x="0" y="0"/>
          <a:ext cx="0" cy="0"/>
          <a:chOff x="0" y="0"/>
          <a:chExt cx="0" cy="0"/>
        </a:xfrm>
      </p:grpSpPr>
      <p:sp>
        <p:nvSpPr>
          <p:cNvPr id="91" name="Google Shape;91;p35"/>
          <p:cNvSpPr/>
          <p:nvPr/>
        </p:nvSpPr>
        <p:spPr>
          <a:xfrm>
            <a:off x="335863" y="3856480"/>
            <a:ext cx="8473650" cy="9560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5"/>
          <p:cNvSpPr txBox="1">
            <a:spLocks noGrp="1"/>
          </p:cNvSpPr>
          <p:nvPr>
            <p:ph type="title"/>
          </p:nvPr>
        </p:nvSpPr>
        <p:spPr>
          <a:xfrm>
            <a:off x="435894" y="3946722"/>
            <a:ext cx="3682084" cy="517136"/>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D58AC"/>
              </a:buClr>
              <a:buSzPts val="1500"/>
              <a:buFont typeface="Gill Sans"/>
              <a:buNone/>
              <a:defRPr sz="1500" b="0">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5"/>
          <p:cNvSpPr txBox="1">
            <a:spLocks noGrp="1"/>
          </p:cNvSpPr>
          <p:nvPr>
            <p:ph type="body" idx="1"/>
          </p:nvPr>
        </p:nvSpPr>
        <p:spPr>
          <a:xfrm>
            <a:off x="335862" y="450900"/>
            <a:ext cx="8469630" cy="3153600"/>
          </a:xfrm>
          <a:prstGeom prst="rect">
            <a:avLst/>
          </a:prstGeom>
          <a:noFill/>
          <a:ln>
            <a:noFill/>
          </a:ln>
        </p:spPr>
        <p:txBody>
          <a:bodyPr spcFirstLastPara="1" wrap="square" lIns="91425" tIns="45700" rIns="91425" bIns="45700" anchor="ctr" anchorCtr="0">
            <a:normAutofit/>
          </a:bodyPr>
          <a:lstStyle>
            <a:lvl1pPr marL="457200" lvl="0" indent="-316230" algn="l">
              <a:spcBef>
                <a:spcPts val="300"/>
              </a:spcBef>
              <a:spcAft>
                <a:spcPts val="0"/>
              </a:spcAft>
              <a:buSzPts val="1380"/>
              <a:buChar char="◼"/>
              <a:defRPr sz="1500">
                <a:solidFill>
                  <a:schemeClr val="dk2"/>
                </a:solidFill>
              </a:defRPr>
            </a:lvl1pPr>
            <a:lvl2pPr marL="914400" lvl="1" indent="-307467" algn="l">
              <a:spcBef>
                <a:spcPts val="450"/>
              </a:spcBef>
              <a:spcAft>
                <a:spcPts val="0"/>
              </a:spcAft>
              <a:buSzPts val="1242"/>
              <a:buChar char="◼"/>
              <a:defRPr sz="1350">
                <a:solidFill>
                  <a:schemeClr val="dk2"/>
                </a:solidFill>
              </a:defRPr>
            </a:lvl2pPr>
            <a:lvl3pPr marL="1371600" lvl="2" indent="-298703" algn="l">
              <a:spcBef>
                <a:spcPts val="450"/>
              </a:spcBef>
              <a:spcAft>
                <a:spcPts val="0"/>
              </a:spcAft>
              <a:buSzPts val="1104"/>
              <a:buChar char="◼"/>
              <a:defRPr sz="1200">
                <a:solidFill>
                  <a:schemeClr val="dk2"/>
                </a:solidFill>
              </a:defRPr>
            </a:lvl3pPr>
            <a:lvl4pPr marL="1828800" lvl="3" indent="-289941" algn="l">
              <a:spcBef>
                <a:spcPts val="450"/>
              </a:spcBef>
              <a:spcAft>
                <a:spcPts val="0"/>
              </a:spcAft>
              <a:buSzPts val="966"/>
              <a:buChar char="◼"/>
              <a:defRPr sz="1050">
                <a:solidFill>
                  <a:schemeClr val="dk2"/>
                </a:solidFill>
              </a:defRPr>
            </a:lvl4pPr>
            <a:lvl5pPr marL="2286000" lvl="4" indent="-289941" algn="l">
              <a:spcBef>
                <a:spcPts val="450"/>
              </a:spcBef>
              <a:spcAft>
                <a:spcPts val="0"/>
              </a:spcAft>
              <a:buSzPts val="966"/>
              <a:buChar char="◼"/>
              <a:defRPr sz="1050">
                <a:solidFill>
                  <a:schemeClr val="dk2"/>
                </a:solidFill>
              </a:defRPr>
            </a:lvl5pPr>
            <a:lvl6pPr marL="2743200" lvl="5" indent="-289941" algn="l">
              <a:spcBef>
                <a:spcPts val="450"/>
              </a:spcBef>
              <a:spcAft>
                <a:spcPts val="0"/>
              </a:spcAft>
              <a:buSzPts val="966"/>
              <a:buChar char="◼"/>
              <a:defRPr sz="1050">
                <a:solidFill>
                  <a:schemeClr val="dk2"/>
                </a:solidFill>
              </a:defRPr>
            </a:lvl6pPr>
            <a:lvl7pPr marL="3200400" lvl="6" indent="-289941" algn="l">
              <a:spcBef>
                <a:spcPts val="450"/>
              </a:spcBef>
              <a:spcAft>
                <a:spcPts val="0"/>
              </a:spcAft>
              <a:buSzPts val="966"/>
              <a:buChar char="◼"/>
              <a:defRPr sz="1050">
                <a:solidFill>
                  <a:schemeClr val="dk2"/>
                </a:solidFill>
              </a:defRPr>
            </a:lvl7pPr>
            <a:lvl8pPr marL="3657600" lvl="7" indent="-289940" algn="l">
              <a:spcBef>
                <a:spcPts val="450"/>
              </a:spcBef>
              <a:spcAft>
                <a:spcPts val="0"/>
              </a:spcAft>
              <a:buSzPts val="966"/>
              <a:buChar char="◼"/>
              <a:defRPr sz="1050">
                <a:solidFill>
                  <a:schemeClr val="dk2"/>
                </a:solidFill>
              </a:defRPr>
            </a:lvl8pPr>
            <a:lvl9pPr marL="4114800" lvl="8" indent="-289940" algn="l">
              <a:spcBef>
                <a:spcPts val="450"/>
              </a:spcBef>
              <a:spcAft>
                <a:spcPts val="450"/>
              </a:spcAft>
              <a:buSzPts val="966"/>
              <a:buChar char="◼"/>
              <a:defRPr sz="1050">
                <a:solidFill>
                  <a:schemeClr val="dk2"/>
                </a:solidFill>
              </a:defRPr>
            </a:lvl9pPr>
          </a:lstStyle>
          <a:p>
            <a:endParaRPr/>
          </a:p>
        </p:txBody>
      </p:sp>
      <p:sp>
        <p:nvSpPr>
          <p:cNvPr id="94" name="Google Shape;94;p35"/>
          <p:cNvSpPr txBox="1">
            <a:spLocks noGrp="1"/>
          </p:cNvSpPr>
          <p:nvPr>
            <p:ph type="body" idx="2"/>
          </p:nvPr>
        </p:nvSpPr>
        <p:spPr>
          <a:xfrm>
            <a:off x="4305618" y="3946723"/>
            <a:ext cx="4402490" cy="517136"/>
          </a:xfrm>
          <a:prstGeom prst="rect">
            <a:avLst/>
          </a:prstGeom>
          <a:noFill/>
          <a:ln>
            <a:noFill/>
          </a:ln>
        </p:spPr>
        <p:txBody>
          <a:bodyPr spcFirstLastPara="1" wrap="square" lIns="91425" tIns="45700" rIns="91425" bIns="45700" anchor="ctr" anchorCtr="0">
            <a:normAutofit/>
          </a:bodyPr>
          <a:lstStyle>
            <a:lvl1pPr marL="457200" lvl="0" indent="-228600" algn="r">
              <a:spcBef>
                <a:spcPts val="165"/>
              </a:spcBef>
              <a:spcAft>
                <a:spcPts val="0"/>
              </a:spcAft>
              <a:buSzPts val="759"/>
              <a:buNone/>
              <a:defRPr sz="825">
                <a:solidFill>
                  <a:schemeClr val="lt1"/>
                </a:solidFill>
              </a:defRPr>
            </a:lvl1pPr>
            <a:lvl2pPr marL="914400" lvl="1" indent="-228600" algn="l">
              <a:spcBef>
                <a:spcPts val="450"/>
              </a:spcBef>
              <a:spcAft>
                <a:spcPts val="0"/>
              </a:spcAft>
              <a:buSzPts val="759"/>
              <a:buNone/>
              <a:defRPr sz="825"/>
            </a:lvl2pPr>
            <a:lvl3pPr marL="1371600" lvl="2" indent="-228600" algn="l">
              <a:spcBef>
                <a:spcPts val="450"/>
              </a:spcBef>
              <a:spcAft>
                <a:spcPts val="0"/>
              </a:spcAft>
              <a:buSzPts val="690"/>
              <a:buNone/>
              <a:defRPr sz="750"/>
            </a:lvl3pPr>
            <a:lvl4pPr marL="1828800" lvl="3" indent="-228600" algn="l">
              <a:spcBef>
                <a:spcPts val="450"/>
              </a:spcBef>
              <a:spcAft>
                <a:spcPts val="0"/>
              </a:spcAft>
              <a:buSzPts val="621"/>
              <a:buNone/>
              <a:defRPr sz="675"/>
            </a:lvl4pPr>
            <a:lvl5pPr marL="2286000" lvl="4" indent="-228600" algn="l">
              <a:spcBef>
                <a:spcPts val="450"/>
              </a:spcBef>
              <a:spcAft>
                <a:spcPts val="0"/>
              </a:spcAft>
              <a:buSzPts val="621"/>
              <a:buNone/>
              <a:defRPr sz="675"/>
            </a:lvl5pPr>
            <a:lvl6pPr marL="2743200" lvl="5" indent="-228600" algn="l">
              <a:spcBef>
                <a:spcPts val="450"/>
              </a:spcBef>
              <a:spcAft>
                <a:spcPts val="0"/>
              </a:spcAft>
              <a:buSzPts val="621"/>
              <a:buNone/>
              <a:defRPr sz="675"/>
            </a:lvl6pPr>
            <a:lvl7pPr marL="3200400" lvl="6" indent="-228600" algn="l">
              <a:spcBef>
                <a:spcPts val="450"/>
              </a:spcBef>
              <a:spcAft>
                <a:spcPts val="0"/>
              </a:spcAft>
              <a:buSzPts val="621"/>
              <a:buNone/>
              <a:defRPr sz="675"/>
            </a:lvl7pPr>
            <a:lvl8pPr marL="3657600" lvl="7" indent="-228600" algn="l">
              <a:spcBef>
                <a:spcPts val="450"/>
              </a:spcBef>
              <a:spcAft>
                <a:spcPts val="0"/>
              </a:spcAft>
              <a:buSzPts val="621"/>
              <a:buNone/>
              <a:defRPr sz="675"/>
            </a:lvl8pPr>
            <a:lvl9pPr marL="4114800" lvl="8" indent="-228600" algn="l">
              <a:spcBef>
                <a:spcPts val="450"/>
              </a:spcBef>
              <a:spcAft>
                <a:spcPts val="450"/>
              </a:spcAft>
              <a:buSzPts val="621"/>
              <a:buNone/>
              <a:defRPr sz="675"/>
            </a:lvl9pPr>
          </a:lstStyle>
          <a:p>
            <a:endParaRPr/>
          </a:p>
        </p:txBody>
      </p:sp>
      <p:sp>
        <p:nvSpPr>
          <p:cNvPr id="95" name="Google Shape;95;p35"/>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5"/>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8"/>
        <p:cNvGrpSpPr/>
        <p:nvPr/>
      </p:nvGrpSpPr>
      <p:grpSpPr>
        <a:xfrm>
          <a:off x="0" y="0"/>
          <a:ext cx="0" cy="0"/>
          <a:chOff x="0" y="0"/>
          <a:chExt cx="0" cy="0"/>
        </a:xfrm>
      </p:grpSpPr>
      <p:sp>
        <p:nvSpPr>
          <p:cNvPr id="99" name="Google Shape;99;p36"/>
          <p:cNvSpPr txBox="1">
            <a:spLocks noGrp="1"/>
          </p:cNvSpPr>
          <p:nvPr>
            <p:ph type="title"/>
          </p:nvPr>
        </p:nvSpPr>
        <p:spPr>
          <a:xfrm>
            <a:off x="435895" y="3520042"/>
            <a:ext cx="8272212"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1800"/>
              <a:buFont typeface="Gill Sans"/>
              <a:buNone/>
              <a:defRPr sz="18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6"/>
          <p:cNvSpPr>
            <a:spLocks noGrp="1"/>
          </p:cNvSpPr>
          <p:nvPr>
            <p:ph type="pic" idx="2"/>
          </p:nvPr>
        </p:nvSpPr>
        <p:spPr>
          <a:xfrm>
            <a:off x="335863" y="449794"/>
            <a:ext cx="8468144" cy="2667939"/>
          </a:xfrm>
          <a:prstGeom prst="rect">
            <a:avLst/>
          </a:prstGeom>
          <a:noFill/>
          <a:ln>
            <a:noFill/>
          </a:ln>
        </p:spPr>
      </p:sp>
      <p:sp>
        <p:nvSpPr>
          <p:cNvPr id="101" name="Google Shape;101;p36"/>
          <p:cNvSpPr txBox="1">
            <a:spLocks noGrp="1"/>
          </p:cNvSpPr>
          <p:nvPr>
            <p:ph type="body" idx="1"/>
          </p:nvPr>
        </p:nvSpPr>
        <p:spPr>
          <a:xfrm>
            <a:off x="435894" y="3945096"/>
            <a:ext cx="8272213" cy="449003"/>
          </a:xfrm>
          <a:prstGeom prst="rect">
            <a:avLst/>
          </a:prstGeom>
          <a:noFill/>
          <a:ln>
            <a:noFill/>
          </a:ln>
        </p:spPr>
        <p:txBody>
          <a:bodyPr spcFirstLastPara="1" wrap="square" lIns="91425" tIns="45700" rIns="91425" bIns="45700" anchor="ctr" anchorCtr="0">
            <a:normAutofit/>
          </a:bodyPr>
          <a:lstStyle>
            <a:lvl1pPr marL="457200" lvl="0" indent="-228600" algn="l">
              <a:spcBef>
                <a:spcPts val="180"/>
              </a:spcBef>
              <a:spcAft>
                <a:spcPts val="0"/>
              </a:spcAft>
              <a:buSzPts val="828"/>
              <a:buNone/>
              <a:defRPr sz="900"/>
            </a:lvl1pPr>
            <a:lvl2pPr marL="914400" lvl="1" indent="-228600" algn="l">
              <a:spcBef>
                <a:spcPts val="450"/>
              </a:spcBef>
              <a:spcAft>
                <a:spcPts val="0"/>
              </a:spcAft>
              <a:buSzPts val="828"/>
              <a:buNone/>
              <a:defRPr sz="900"/>
            </a:lvl2pPr>
            <a:lvl3pPr marL="1371600" lvl="2" indent="-228600" algn="l">
              <a:spcBef>
                <a:spcPts val="450"/>
              </a:spcBef>
              <a:spcAft>
                <a:spcPts val="0"/>
              </a:spcAft>
              <a:buSzPts val="690"/>
              <a:buNone/>
              <a:defRPr sz="750"/>
            </a:lvl3pPr>
            <a:lvl4pPr marL="1828800" lvl="3" indent="-228600" algn="l">
              <a:spcBef>
                <a:spcPts val="450"/>
              </a:spcBef>
              <a:spcAft>
                <a:spcPts val="0"/>
              </a:spcAft>
              <a:buSzPts val="621"/>
              <a:buNone/>
              <a:defRPr sz="675"/>
            </a:lvl4pPr>
            <a:lvl5pPr marL="2286000" lvl="4" indent="-228600" algn="l">
              <a:spcBef>
                <a:spcPts val="450"/>
              </a:spcBef>
              <a:spcAft>
                <a:spcPts val="0"/>
              </a:spcAft>
              <a:buSzPts val="621"/>
              <a:buNone/>
              <a:defRPr sz="675"/>
            </a:lvl5pPr>
            <a:lvl6pPr marL="2743200" lvl="5" indent="-228600" algn="l">
              <a:spcBef>
                <a:spcPts val="450"/>
              </a:spcBef>
              <a:spcAft>
                <a:spcPts val="0"/>
              </a:spcAft>
              <a:buSzPts val="621"/>
              <a:buNone/>
              <a:defRPr sz="675"/>
            </a:lvl6pPr>
            <a:lvl7pPr marL="3200400" lvl="6" indent="-228600" algn="l">
              <a:spcBef>
                <a:spcPts val="450"/>
              </a:spcBef>
              <a:spcAft>
                <a:spcPts val="0"/>
              </a:spcAft>
              <a:buSzPts val="621"/>
              <a:buNone/>
              <a:defRPr sz="675"/>
            </a:lvl7pPr>
            <a:lvl8pPr marL="3657600" lvl="7" indent="-228600" algn="l">
              <a:spcBef>
                <a:spcPts val="450"/>
              </a:spcBef>
              <a:spcAft>
                <a:spcPts val="0"/>
              </a:spcAft>
              <a:buSzPts val="621"/>
              <a:buNone/>
              <a:defRPr sz="675"/>
            </a:lvl8pPr>
            <a:lvl9pPr marL="4114800" lvl="8" indent="-228600" algn="l">
              <a:spcBef>
                <a:spcPts val="450"/>
              </a:spcBef>
              <a:spcAft>
                <a:spcPts val="450"/>
              </a:spcAft>
              <a:buSzPts val="621"/>
              <a:buNone/>
              <a:defRPr sz="675"/>
            </a:lvl9pPr>
          </a:lstStyle>
          <a:p>
            <a:endParaRPr/>
          </a:p>
        </p:txBody>
      </p:sp>
      <p:sp>
        <p:nvSpPr>
          <p:cNvPr id="102" name="Google Shape;102;p36"/>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6"/>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5"/>
        <p:cNvGrpSpPr/>
        <p:nvPr/>
      </p:nvGrpSpPr>
      <p:grpSpPr>
        <a:xfrm>
          <a:off x="0" y="0"/>
          <a:ext cx="0" cy="0"/>
          <a:chOff x="0" y="0"/>
          <a:chExt cx="0" cy="0"/>
        </a:xfrm>
      </p:grpSpPr>
      <p:sp>
        <p:nvSpPr>
          <p:cNvPr id="106" name="Google Shape;106;p37"/>
          <p:cNvSpPr/>
          <p:nvPr/>
        </p:nvSpPr>
        <p:spPr>
          <a:xfrm>
            <a:off x="330214" y="460805"/>
            <a:ext cx="8482004" cy="89197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7"/>
          <p:cNvSpPr txBox="1">
            <a:spLocks noGrp="1"/>
          </p:cNvSpPr>
          <p:nvPr>
            <p:ph type="title"/>
          </p:nvPr>
        </p:nvSpPr>
        <p:spPr>
          <a:xfrm>
            <a:off x="435894" y="526617"/>
            <a:ext cx="8272212" cy="7603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37"/>
          <p:cNvSpPr txBox="1">
            <a:spLocks noGrp="1"/>
          </p:cNvSpPr>
          <p:nvPr>
            <p:ph type="body" idx="1"/>
          </p:nvPr>
        </p:nvSpPr>
        <p:spPr>
          <a:xfrm rot="5400000">
            <a:off x="3250952" y="-1063056"/>
            <a:ext cx="2642096" cy="8272212"/>
          </a:xfrm>
          <a:prstGeom prst="rect">
            <a:avLst/>
          </a:prstGeom>
          <a:noFill/>
          <a:ln>
            <a:noFill/>
          </a:ln>
        </p:spPr>
        <p:txBody>
          <a:bodyPr spcFirstLastPara="1" wrap="square" lIns="91425" tIns="45700" rIns="91425" bIns="45700" anchor="t" anchorCtr="0">
            <a:normAutofit/>
          </a:bodyPr>
          <a:lstStyle>
            <a:lvl1pPr marL="457200" lvl="0" indent="-307467" algn="l">
              <a:spcBef>
                <a:spcPts val="270"/>
              </a:spcBef>
              <a:spcAft>
                <a:spcPts val="0"/>
              </a:spcAft>
              <a:buSzPts val="1242"/>
              <a:buChar char="◼"/>
              <a:defRPr/>
            </a:lvl1pPr>
            <a:lvl2pPr marL="914400" lvl="1" indent="-298704" algn="l">
              <a:spcBef>
                <a:spcPts val="450"/>
              </a:spcBef>
              <a:spcAft>
                <a:spcPts val="0"/>
              </a:spcAft>
              <a:buSzPts val="1104"/>
              <a:buChar char="◼"/>
              <a:defRPr/>
            </a:lvl2pPr>
            <a:lvl3pPr marL="1371600" lvl="2" indent="-289941" algn="l">
              <a:spcBef>
                <a:spcPts val="450"/>
              </a:spcBef>
              <a:spcAft>
                <a:spcPts val="0"/>
              </a:spcAft>
              <a:buSzPts val="966"/>
              <a:buChar char="◼"/>
              <a:defRPr/>
            </a:lvl3pPr>
            <a:lvl4pPr marL="1828800" lvl="3" indent="-281178" algn="l">
              <a:spcBef>
                <a:spcPts val="450"/>
              </a:spcBef>
              <a:spcAft>
                <a:spcPts val="0"/>
              </a:spcAft>
              <a:buSzPts val="828"/>
              <a:buChar char="◼"/>
              <a:defRPr/>
            </a:lvl4pPr>
            <a:lvl5pPr marL="2286000" lvl="4" indent="-281178" algn="l">
              <a:spcBef>
                <a:spcPts val="450"/>
              </a:spcBef>
              <a:spcAft>
                <a:spcPts val="0"/>
              </a:spcAft>
              <a:buSzPts val="828"/>
              <a:buChar char="◼"/>
              <a:defRPr/>
            </a:lvl5pPr>
            <a:lvl6pPr marL="2743200" lvl="5" indent="-333756" algn="l">
              <a:spcBef>
                <a:spcPts val="450"/>
              </a:spcBef>
              <a:spcAft>
                <a:spcPts val="0"/>
              </a:spcAft>
              <a:buSzPts val="1656"/>
              <a:buChar char="◼"/>
              <a:defRPr/>
            </a:lvl6pPr>
            <a:lvl7pPr marL="3200400" lvl="6" indent="-333756" algn="l">
              <a:spcBef>
                <a:spcPts val="450"/>
              </a:spcBef>
              <a:spcAft>
                <a:spcPts val="0"/>
              </a:spcAft>
              <a:buSzPts val="1656"/>
              <a:buChar char="◼"/>
              <a:defRPr/>
            </a:lvl7pPr>
            <a:lvl8pPr marL="3657600" lvl="7" indent="-333756" algn="l">
              <a:spcBef>
                <a:spcPts val="450"/>
              </a:spcBef>
              <a:spcAft>
                <a:spcPts val="0"/>
              </a:spcAft>
              <a:buSzPts val="1656"/>
              <a:buChar char="◼"/>
              <a:defRPr/>
            </a:lvl8pPr>
            <a:lvl9pPr marL="4114800" lvl="8" indent="-333756" algn="l">
              <a:spcBef>
                <a:spcPts val="450"/>
              </a:spcBef>
              <a:spcAft>
                <a:spcPts val="450"/>
              </a:spcAft>
              <a:buSzPts val="1656"/>
              <a:buChar char="◼"/>
              <a:defRPr/>
            </a:lvl9pPr>
          </a:lstStyle>
          <a:p>
            <a:endParaRPr/>
          </a:p>
        </p:txBody>
      </p:sp>
      <p:sp>
        <p:nvSpPr>
          <p:cNvPr id="109" name="Google Shape;109;p37"/>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7"/>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2"/>
        <p:cNvGrpSpPr/>
        <p:nvPr/>
      </p:nvGrpSpPr>
      <p:grpSpPr>
        <a:xfrm>
          <a:off x="0" y="0"/>
          <a:ext cx="0" cy="0"/>
          <a:chOff x="0" y="0"/>
          <a:chExt cx="0" cy="0"/>
        </a:xfrm>
      </p:grpSpPr>
      <p:sp>
        <p:nvSpPr>
          <p:cNvPr id="113" name="Google Shape;113;p38"/>
          <p:cNvSpPr/>
          <p:nvPr/>
        </p:nvSpPr>
        <p:spPr>
          <a:xfrm>
            <a:off x="6629401" y="449793"/>
            <a:ext cx="2180113" cy="4362713"/>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8"/>
          <p:cNvSpPr txBox="1">
            <a:spLocks noGrp="1"/>
          </p:cNvSpPr>
          <p:nvPr>
            <p:ph type="title"/>
          </p:nvPr>
        </p:nvSpPr>
        <p:spPr>
          <a:xfrm rot="5400000">
            <a:off x="5437310" y="1698886"/>
            <a:ext cx="3887305" cy="150312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38"/>
          <p:cNvSpPr txBox="1">
            <a:spLocks noGrp="1"/>
          </p:cNvSpPr>
          <p:nvPr>
            <p:ph type="body" idx="1"/>
          </p:nvPr>
        </p:nvSpPr>
        <p:spPr>
          <a:xfrm rot="5400000">
            <a:off x="1598645" y="-510657"/>
            <a:ext cx="3887305" cy="5922209"/>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450"/>
              </a:spcBef>
              <a:spcAft>
                <a:spcPts val="0"/>
              </a:spcAft>
              <a:buSzPts val="1656"/>
              <a:buChar char="◼"/>
              <a:defRPr/>
            </a:lvl2pPr>
            <a:lvl3pPr marL="1371600" lvl="2" indent="-333756" algn="l">
              <a:spcBef>
                <a:spcPts val="450"/>
              </a:spcBef>
              <a:spcAft>
                <a:spcPts val="0"/>
              </a:spcAft>
              <a:buSzPts val="1656"/>
              <a:buChar char="◼"/>
              <a:defRPr/>
            </a:lvl3pPr>
            <a:lvl4pPr marL="1828800" lvl="3" indent="-333756" algn="l">
              <a:spcBef>
                <a:spcPts val="450"/>
              </a:spcBef>
              <a:spcAft>
                <a:spcPts val="0"/>
              </a:spcAft>
              <a:buSzPts val="1656"/>
              <a:buChar char="◼"/>
              <a:defRPr/>
            </a:lvl4pPr>
            <a:lvl5pPr marL="2286000" lvl="4" indent="-333756" algn="l">
              <a:spcBef>
                <a:spcPts val="450"/>
              </a:spcBef>
              <a:spcAft>
                <a:spcPts val="0"/>
              </a:spcAft>
              <a:buSzPts val="1656"/>
              <a:buChar char="◼"/>
              <a:defRPr/>
            </a:lvl5pPr>
            <a:lvl6pPr marL="2743200" lvl="5" indent="-333756" algn="l">
              <a:spcBef>
                <a:spcPts val="450"/>
              </a:spcBef>
              <a:spcAft>
                <a:spcPts val="0"/>
              </a:spcAft>
              <a:buSzPts val="1656"/>
              <a:buChar char="◼"/>
              <a:defRPr/>
            </a:lvl6pPr>
            <a:lvl7pPr marL="3200400" lvl="6" indent="-333756" algn="l">
              <a:spcBef>
                <a:spcPts val="450"/>
              </a:spcBef>
              <a:spcAft>
                <a:spcPts val="0"/>
              </a:spcAft>
              <a:buSzPts val="1656"/>
              <a:buChar char="◼"/>
              <a:defRPr/>
            </a:lvl7pPr>
            <a:lvl8pPr marL="3657600" lvl="7" indent="-333756" algn="l">
              <a:spcBef>
                <a:spcPts val="450"/>
              </a:spcBef>
              <a:spcAft>
                <a:spcPts val="0"/>
              </a:spcAft>
              <a:buSzPts val="1656"/>
              <a:buChar char="◼"/>
              <a:defRPr/>
            </a:lvl8pPr>
            <a:lvl9pPr marL="4114800" lvl="8" indent="-333756" algn="l">
              <a:spcBef>
                <a:spcPts val="450"/>
              </a:spcBef>
              <a:spcAft>
                <a:spcPts val="450"/>
              </a:spcAft>
              <a:buSzPts val="1656"/>
              <a:buChar char="◼"/>
              <a:defRPr/>
            </a:lvl9pPr>
          </a:lstStyle>
          <a:p>
            <a:endParaRPr/>
          </a:p>
        </p:txBody>
      </p:sp>
      <p:sp>
        <p:nvSpPr>
          <p:cNvPr id="116" name="Google Shape;116;p38"/>
          <p:cNvSpPr txBox="1">
            <a:spLocks noGrp="1"/>
          </p:cNvSpPr>
          <p:nvPr>
            <p:ph type="dt" idx="10"/>
          </p:nvPr>
        </p:nvSpPr>
        <p:spPr>
          <a:xfrm>
            <a:off x="6745255" y="4467103"/>
            <a:ext cx="996106"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8"/>
          <p:cNvSpPr txBox="1">
            <a:spLocks noGrp="1"/>
          </p:cNvSpPr>
          <p:nvPr>
            <p:ph type="ftr" idx="11"/>
          </p:nvPr>
        </p:nvSpPr>
        <p:spPr>
          <a:xfrm>
            <a:off x="581193" y="4463859"/>
            <a:ext cx="5922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text 2">
  <p:cSld name="Title + text 2">
    <p:spTree>
      <p:nvGrpSpPr>
        <p:cNvPr id="1" name="Shape 119"/>
        <p:cNvGrpSpPr/>
        <p:nvPr/>
      </p:nvGrpSpPr>
      <p:grpSpPr>
        <a:xfrm>
          <a:off x="0" y="0"/>
          <a:ext cx="0" cy="0"/>
          <a:chOff x="0" y="0"/>
          <a:chExt cx="0" cy="0"/>
        </a:xfrm>
      </p:grpSpPr>
      <p:sp>
        <p:nvSpPr>
          <p:cNvPr id="120" name="Google Shape;120;p39"/>
          <p:cNvSpPr txBox="1">
            <a:spLocks noGrp="1"/>
          </p:cNvSpPr>
          <p:nvPr>
            <p:ph type="body" idx="1"/>
          </p:nvPr>
        </p:nvSpPr>
        <p:spPr>
          <a:xfrm>
            <a:off x="454025" y="0"/>
            <a:ext cx="4151313" cy="11176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200"/>
              <a:buNone/>
              <a:defRPr sz="2800" b="1">
                <a:solidFill>
                  <a:schemeClr val="lt1"/>
                </a:solidFill>
                <a:latin typeface="Livvic"/>
                <a:ea typeface="Livvic"/>
                <a:cs typeface="Livvic"/>
                <a:sym typeface="Livvic"/>
              </a:defRPr>
            </a:lvl1pPr>
            <a:lvl2pPr marL="914400" lvl="1" indent="-304800" algn="l">
              <a:lnSpc>
                <a:spcPct val="115000"/>
              </a:lnSpc>
              <a:spcBef>
                <a:spcPts val="1600"/>
              </a:spcBef>
              <a:spcAft>
                <a:spcPts val="0"/>
              </a:spcAft>
              <a:buSzPts val="1200"/>
              <a:buChar char="○"/>
              <a:defRPr/>
            </a:lvl2pPr>
            <a:lvl3pPr marL="1371600" lvl="2" indent="-304800" algn="l">
              <a:lnSpc>
                <a:spcPct val="115000"/>
              </a:lnSpc>
              <a:spcBef>
                <a:spcPts val="1600"/>
              </a:spcBef>
              <a:spcAft>
                <a:spcPts val="0"/>
              </a:spcAft>
              <a:buSzPts val="1200"/>
              <a:buChar char="■"/>
              <a:defRPr/>
            </a:lvl3pPr>
            <a:lvl4pPr marL="1828800" lvl="3" indent="-304800" algn="l">
              <a:lnSpc>
                <a:spcPct val="115000"/>
              </a:lnSpc>
              <a:spcBef>
                <a:spcPts val="1600"/>
              </a:spcBef>
              <a:spcAft>
                <a:spcPts val="0"/>
              </a:spcAft>
              <a:buSzPts val="1200"/>
              <a:buChar char="●"/>
              <a:defRPr/>
            </a:lvl4pPr>
            <a:lvl5pPr marL="2286000" lvl="4" indent="-304800" algn="l">
              <a:lnSpc>
                <a:spcPct val="115000"/>
              </a:lnSpc>
              <a:spcBef>
                <a:spcPts val="1600"/>
              </a:spcBef>
              <a:spcAft>
                <a:spcPts val="0"/>
              </a:spcAft>
              <a:buSzPts val="1200"/>
              <a:buChar char="○"/>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121" name="Google Shape;121;p39"/>
          <p:cNvSpPr txBox="1">
            <a:spLocks noGrp="1"/>
          </p:cNvSpPr>
          <p:nvPr>
            <p:ph type="body" idx="2"/>
          </p:nvPr>
        </p:nvSpPr>
        <p:spPr>
          <a:xfrm>
            <a:off x="453848" y="1117600"/>
            <a:ext cx="3976688" cy="3687763"/>
          </a:xfrm>
          <a:prstGeom prst="rect">
            <a:avLst/>
          </a:prstGeom>
          <a:noFill/>
          <a:ln>
            <a:noFill/>
          </a:ln>
        </p:spPr>
        <p:txBody>
          <a:bodyPr spcFirstLastPara="1" wrap="square" lIns="91425" tIns="91425" rIns="91425" bIns="91425" anchor="t" anchorCtr="0">
            <a:noAutofit/>
          </a:bodyPr>
          <a:lstStyle>
            <a:lvl1pPr marL="457200" lvl="0" indent="-355600" algn="l">
              <a:lnSpc>
                <a:spcPct val="115000"/>
              </a:lnSpc>
              <a:spcBef>
                <a:spcPts val="0"/>
              </a:spcBef>
              <a:spcAft>
                <a:spcPts val="0"/>
              </a:spcAft>
              <a:buClr>
                <a:schemeClr val="lt1"/>
              </a:buClr>
              <a:buSzPts val="2000"/>
              <a:buFont typeface="Arial"/>
              <a:buChar char="•"/>
              <a:defRPr sz="2000">
                <a:solidFill>
                  <a:schemeClr val="lt1"/>
                </a:solidFill>
              </a:defRPr>
            </a:lvl1pPr>
            <a:lvl2pPr marL="914400" lvl="1" indent="-355600" algn="l">
              <a:lnSpc>
                <a:spcPct val="115000"/>
              </a:lnSpc>
              <a:spcBef>
                <a:spcPts val="1600"/>
              </a:spcBef>
              <a:spcAft>
                <a:spcPts val="0"/>
              </a:spcAft>
              <a:buClr>
                <a:schemeClr val="lt1"/>
              </a:buClr>
              <a:buSzPts val="2000"/>
              <a:buFont typeface="Courier New"/>
              <a:buChar char="o"/>
              <a:defRPr sz="2000">
                <a:solidFill>
                  <a:schemeClr val="lt1"/>
                </a:solidFill>
              </a:defRPr>
            </a:lvl2pPr>
            <a:lvl3pPr marL="1371600" lvl="2" indent="-228600" algn="l">
              <a:lnSpc>
                <a:spcPct val="115000"/>
              </a:lnSpc>
              <a:spcBef>
                <a:spcPts val="1600"/>
              </a:spcBef>
              <a:spcAft>
                <a:spcPts val="0"/>
              </a:spcAft>
              <a:buSzPts val="1200"/>
              <a:buFont typeface="Catamaran Light"/>
              <a:buNone/>
              <a:defRPr sz="2000">
                <a:solidFill>
                  <a:schemeClr val="lt1"/>
                </a:solidFill>
              </a:defRPr>
            </a:lvl3pPr>
            <a:lvl4pPr marL="1828800" lvl="3" indent="-228600" algn="l">
              <a:lnSpc>
                <a:spcPct val="115000"/>
              </a:lnSpc>
              <a:spcBef>
                <a:spcPts val="1600"/>
              </a:spcBef>
              <a:spcAft>
                <a:spcPts val="0"/>
              </a:spcAft>
              <a:buSzPts val="1200"/>
              <a:buFont typeface="Catamaran Light"/>
              <a:buNone/>
              <a:defRPr sz="2000">
                <a:solidFill>
                  <a:schemeClr val="lt1"/>
                </a:solidFill>
              </a:defRPr>
            </a:lvl4pPr>
            <a:lvl5pPr marL="2286000" lvl="4" indent="-228600" algn="l">
              <a:lnSpc>
                <a:spcPct val="115000"/>
              </a:lnSpc>
              <a:spcBef>
                <a:spcPts val="1600"/>
              </a:spcBef>
              <a:spcAft>
                <a:spcPts val="0"/>
              </a:spcAft>
              <a:buSzPts val="1200"/>
              <a:buFont typeface="Catamaran Light"/>
              <a:buNone/>
              <a:defRPr sz="2000">
                <a:solidFill>
                  <a:schemeClr val="lt1"/>
                </a:solidFill>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
        <p:cNvGrpSpPr/>
        <p:nvPr/>
      </p:nvGrpSpPr>
      <p:grpSpPr>
        <a:xfrm>
          <a:off x="0" y="0"/>
          <a:ext cx="0" cy="0"/>
          <a:chOff x="0" y="0"/>
          <a:chExt cx="0" cy="0"/>
        </a:xfrm>
      </p:grpSpPr>
      <p:sp>
        <p:nvSpPr>
          <p:cNvPr id="24" name="Google Shape;24;p22"/>
          <p:cNvSpPr txBox="1">
            <a:spLocks noGrp="1"/>
          </p:cNvSpPr>
          <p:nvPr>
            <p:ph type="body" idx="1"/>
          </p:nvPr>
        </p:nvSpPr>
        <p:spPr>
          <a:xfrm>
            <a:off x="308345" y="5113"/>
            <a:ext cx="7304088" cy="722313"/>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200"/>
              <a:buNone/>
              <a:defRPr sz="2800" b="1">
                <a:solidFill>
                  <a:schemeClr val="lt1"/>
                </a:solidFill>
                <a:latin typeface="Livvic"/>
                <a:ea typeface="Livvic"/>
                <a:cs typeface="Livvic"/>
                <a:sym typeface="Livvic"/>
              </a:defRPr>
            </a:lvl1pPr>
            <a:lvl2pPr marL="914400" lvl="1" indent="-304800" algn="l">
              <a:lnSpc>
                <a:spcPct val="115000"/>
              </a:lnSpc>
              <a:spcBef>
                <a:spcPts val="1600"/>
              </a:spcBef>
              <a:spcAft>
                <a:spcPts val="0"/>
              </a:spcAft>
              <a:buSzPts val="1200"/>
              <a:buChar char="○"/>
              <a:defRPr/>
            </a:lvl2pPr>
            <a:lvl3pPr marL="1371600" lvl="2" indent="-304800" algn="l">
              <a:lnSpc>
                <a:spcPct val="115000"/>
              </a:lnSpc>
              <a:spcBef>
                <a:spcPts val="1600"/>
              </a:spcBef>
              <a:spcAft>
                <a:spcPts val="0"/>
              </a:spcAft>
              <a:buSzPts val="1200"/>
              <a:buChar char="■"/>
              <a:defRPr/>
            </a:lvl3pPr>
            <a:lvl4pPr marL="1828800" lvl="3" indent="-304800" algn="l">
              <a:lnSpc>
                <a:spcPct val="115000"/>
              </a:lnSpc>
              <a:spcBef>
                <a:spcPts val="1600"/>
              </a:spcBef>
              <a:spcAft>
                <a:spcPts val="0"/>
              </a:spcAft>
              <a:buSzPts val="1200"/>
              <a:buChar char="●"/>
              <a:defRPr/>
            </a:lvl4pPr>
            <a:lvl5pPr marL="2286000" lvl="4" indent="-304800" algn="l">
              <a:lnSpc>
                <a:spcPct val="115000"/>
              </a:lnSpc>
              <a:spcBef>
                <a:spcPts val="1600"/>
              </a:spcBef>
              <a:spcAft>
                <a:spcPts val="0"/>
              </a:spcAft>
              <a:buSzPts val="1200"/>
              <a:buChar char="○"/>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25" name="Google Shape;25;p22"/>
          <p:cNvSpPr>
            <a:spLocks noGrp="1"/>
          </p:cNvSpPr>
          <p:nvPr>
            <p:ph type="pic" idx="2"/>
          </p:nvPr>
        </p:nvSpPr>
        <p:spPr>
          <a:xfrm>
            <a:off x="914400" y="1147763"/>
            <a:ext cx="7304088" cy="3570287"/>
          </a:xfrm>
          <a:prstGeom prst="rect">
            <a:avLst/>
          </a:prstGeom>
          <a:no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22"/>
        <p:cNvGrpSpPr/>
        <p:nvPr/>
      </p:nvGrpSpPr>
      <p:grpSpPr>
        <a:xfrm>
          <a:off x="0" y="0"/>
          <a:ext cx="0" cy="0"/>
          <a:chOff x="0" y="0"/>
          <a:chExt cx="0" cy="0"/>
        </a:xfrm>
      </p:grpSpPr>
      <p:sp>
        <p:nvSpPr>
          <p:cNvPr id="123" name="Google Shape;123;p40"/>
          <p:cNvSpPr txBox="1">
            <a:spLocks noGrp="1"/>
          </p:cNvSpPr>
          <p:nvPr>
            <p:ph type="title"/>
          </p:nvPr>
        </p:nvSpPr>
        <p:spPr>
          <a:xfrm>
            <a:off x="96167" y="47294"/>
            <a:ext cx="8520600" cy="318976"/>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Font typeface="Gill Sans"/>
              <a:buNone/>
              <a:defRPr>
                <a:solidFill>
                  <a:schemeClr val="lt1"/>
                </a:solidFill>
              </a:defRPr>
            </a:lvl1pPr>
            <a:lvl2pPr lvl="1" algn="l">
              <a:lnSpc>
                <a:spcPct val="100000"/>
              </a:lnSpc>
              <a:spcBef>
                <a:spcPts val="0"/>
              </a:spcBef>
              <a:spcAft>
                <a:spcPts val="0"/>
              </a:spcAft>
              <a:buClr>
                <a:schemeClr val="dk2"/>
              </a:buClr>
              <a:buSzPts val="2800"/>
              <a:buNone/>
              <a:defRPr/>
            </a:lvl2pPr>
            <a:lvl3pPr lvl="2" algn="l">
              <a:lnSpc>
                <a:spcPct val="100000"/>
              </a:lnSpc>
              <a:spcBef>
                <a:spcPts val="0"/>
              </a:spcBef>
              <a:spcAft>
                <a:spcPts val="0"/>
              </a:spcAft>
              <a:buClr>
                <a:schemeClr val="dk2"/>
              </a:buClr>
              <a:buSzPts val="2800"/>
              <a:buNone/>
              <a:defRPr/>
            </a:lvl3pPr>
            <a:lvl4pPr lvl="3" algn="l">
              <a:lnSpc>
                <a:spcPct val="100000"/>
              </a:lnSpc>
              <a:spcBef>
                <a:spcPts val="0"/>
              </a:spcBef>
              <a:spcAft>
                <a:spcPts val="0"/>
              </a:spcAft>
              <a:buClr>
                <a:schemeClr val="dk2"/>
              </a:buClr>
              <a:buSzPts val="2800"/>
              <a:buNone/>
              <a:defRPr/>
            </a:lvl4pPr>
            <a:lvl5pPr lvl="4" algn="l">
              <a:lnSpc>
                <a:spcPct val="100000"/>
              </a:lnSpc>
              <a:spcBef>
                <a:spcPts val="0"/>
              </a:spcBef>
              <a:spcAft>
                <a:spcPts val="0"/>
              </a:spcAft>
              <a:buClr>
                <a:schemeClr val="dk2"/>
              </a:buClr>
              <a:buSzPts val="2800"/>
              <a:buNone/>
              <a:defRPr/>
            </a:lvl5pPr>
            <a:lvl6pPr lvl="5" algn="l">
              <a:lnSpc>
                <a:spcPct val="100000"/>
              </a:lnSpc>
              <a:spcBef>
                <a:spcPts val="0"/>
              </a:spcBef>
              <a:spcAft>
                <a:spcPts val="0"/>
              </a:spcAft>
              <a:buClr>
                <a:schemeClr val="dk2"/>
              </a:buClr>
              <a:buSzPts val="2800"/>
              <a:buNone/>
              <a:defRPr/>
            </a:lvl6pPr>
            <a:lvl7pPr lvl="6" algn="l">
              <a:lnSpc>
                <a:spcPct val="100000"/>
              </a:lnSpc>
              <a:spcBef>
                <a:spcPts val="0"/>
              </a:spcBef>
              <a:spcAft>
                <a:spcPts val="0"/>
              </a:spcAft>
              <a:buClr>
                <a:schemeClr val="dk2"/>
              </a:buClr>
              <a:buSzPts val="2800"/>
              <a:buNone/>
              <a:defRPr/>
            </a:lvl7pPr>
            <a:lvl8pPr lvl="7" algn="l">
              <a:lnSpc>
                <a:spcPct val="100000"/>
              </a:lnSpc>
              <a:spcBef>
                <a:spcPts val="0"/>
              </a:spcBef>
              <a:spcAft>
                <a:spcPts val="0"/>
              </a:spcAft>
              <a:buClr>
                <a:schemeClr val="dk2"/>
              </a:buClr>
              <a:buSzPts val="2800"/>
              <a:buNone/>
              <a:defRPr/>
            </a:lvl8pPr>
            <a:lvl9pPr lvl="8" algn="l">
              <a:lnSpc>
                <a:spcPct val="100000"/>
              </a:lnSpc>
              <a:spcBef>
                <a:spcPts val="0"/>
              </a:spcBef>
              <a:spcAft>
                <a:spcPts val="0"/>
              </a:spcAft>
              <a:buClr>
                <a:schemeClr val="dk2"/>
              </a:buClr>
              <a:buSzPts val="2800"/>
              <a:buNone/>
              <a:defRPr/>
            </a:lvl9pPr>
          </a:lstStyle>
          <a:p>
            <a:endParaRPr/>
          </a:p>
        </p:txBody>
      </p:sp>
      <p:sp>
        <p:nvSpPr>
          <p:cNvPr id="124" name="Google Shape;124;p40"/>
          <p:cNvSpPr txBox="1">
            <a:spLocks noGrp="1"/>
          </p:cNvSpPr>
          <p:nvPr>
            <p:ph type="body" idx="1"/>
          </p:nvPr>
        </p:nvSpPr>
        <p:spPr>
          <a:xfrm>
            <a:off x="4494213" y="914400"/>
            <a:ext cx="4429125" cy="37719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chemeClr val="lt1"/>
              </a:buClr>
              <a:buSzPts val="1200"/>
              <a:buChar char="●"/>
              <a:defRPr sz="2000">
                <a:solidFill>
                  <a:schemeClr val="lt1"/>
                </a:solidFill>
              </a:defRPr>
            </a:lvl1pPr>
            <a:lvl2pPr marL="914400" lvl="1" indent="-355600" algn="l">
              <a:lnSpc>
                <a:spcPct val="115000"/>
              </a:lnSpc>
              <a:spcBef>
                <a:spcPts val="1600"/>
              </a:spcBef>
              <a:spcAft>
                <a:spcPts val="0"/>
              </a:spcAft>
              <a:buClr>
                <a:schemeClr val="lt1"/>
              </a:buClr>
              <a:buSzPts val="2000"/>
              <a:buChar char="○"/>
              <a:defRPr sz="2000">
                <a:solidFill>
                  <a:schemeClr val="lt1"/>
                </a:solidFill>
              </a:defRPr>
            </a:lvl2pPr>
            <a:lvl3pPr marL="1371600" lvl="2" indent="-355600" algn="l">
              <a:lnSpc>
                <a:spcPct val="115000"/>
              </a:lnSpc>
              <a:spcBef>
                <a:spcPts val="1600"/>
              </a:spcBef>
              <a:spcAft>
                <a:spcPts val="0"/>
              </a:spcAft>
              <a:buClr>
                <a:schemeClr val="lt1"/>
              </a:buClr>
              <a:buSzPts val="2000"/>
              <a:buChar char="■"/>
              <a:defRPr sz="2000">
                <a:solidFill>
                  <a:schemeClr val="lt1"/>
                </a:solidFill>
              </a:defRPr>
            </a:lvl3pPr>
            <a:lvl4pPr marL="1828800" lvl="3" indent="-355600" algn="l">
              <a:lnSpc>
                <a:spcPct val="115000"/>
              </a:lnSpc>
              <a:spcBef>
                <a:spcPts val="1600"/>
              </a:spcBef>
              <a:spcAft>
                <a:spcPts val="0"/>
              </a:spcAft>
              <a:buClr>
                <a:schemeClr val="lt1"/>
              </a:buClr>
              <a:buSzPts val="2000"/>
              <a:buChar char="●"/>
              <a:defRPr sz="2000">
                <a:solidFill>
                  <a:schemeClr val="lt1"/>
                </a:solidFill>
              </a:defRPr>
            </a:lvl4pPr>
            <a:lvl5pPr marL="2286000" lvl="4" indent="-355600" algn="l">
              <a:lnSpc>
                <a:spcPct val="115000"/>
              </a:lnSpc>
              <a:spcBef>
                <a:spcPts val="1600"/>
              </a:spcBef>
              <a:spcAft>
                <a:spcPts val="0"/>
              </a:spcAft>
              <a:buClr>
                <a:schemeClr val="lt1"/>
              </a:buClr>
              <a:buSzPts val="2000"/>
              <a:buChar char="○"/>
              <a:defRPr sz="2000">
                <a:solidFill>
                  <a:schemeClr val="lt1"/>
                </a:solidFill>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6"/>
        <p:cNvGrpSpPr/>
        <p:nvPr/>
      </p:nvGrpSpPr>
      <p:grpSpPr>
        <a:xfrm>
          <a:off x="0" y="0"/>
          <a:ext cx="0" cy="0"/>
          <a:chOff x="0" y="0"/>
          <a:chExt cx="0" cy="0"/>
        </a:xfrm>
      </p:grpSpPr>
      <p:sp>
        <p:nvSpPr>
          <p:cNvPr id="27" name="Google Shape;27;p23"/>
          <p:cNvSpPr txBox="1">
            <a:spLocks noGrp="1"/>
          </p:cNvSpPr>
          <p:nvPr>
            <p:ph type="title"/>
          </p:nvPr>
        </p:nvSpPr>
        <p:spPr>
          <a:xfrm>
            <a:off x="5220586" y="243007"/>
            <a:ext cx="3611714"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Font typeface="Gill Sans"/>
              <a:buNone/>
              <a:defRPr/>
            </a:lvl1pPr>
            <a:lvl2pPr lvl="1" algn="l">
              <a:lnSpc>
                <a:spcPct val="100000"/>
              </a:lnSpc>
              <a:spcBef>
                <a:spcPts val="0"/>
              </a:spcBef>
              <a:spcAft>
                <a:spcPts val="0"/>
              </a:spcAft>
              <a:buClr>
                <a:schemeClr val="dk2"/>
              </a:buClr>
              <a:buSzPts val="2800"/>
              <a:buNone/>
              <a:defRPr/>
            </a:lvl2pPr>
            <a:lvl3pPr lvl="2" algn="l">
              <a:lnSpc>
                <a:spcPct val="100000"/>
              </a:lnSpc>
              <a:spcBef>
                <a:spcPts val="0"/>
              </a:spcBef>
              <a:spcAft>
                <a:spcPts val="0"/>
              </a:spcAft>
              <a:buClr>
                <a:schemeClr val="dk2"/>
              </a:buClr>
              <a:buSzPts val="2800"/>
              <a:buNone/>
              <a:defRPr/>
            </a:lvl3pPr>
            <a:lvl4pPr lvl="3" algn="l">
              <a:lnSpc>
                <a:spcPct val="100000"/>
              </a:lnSpc>
              <a:spcBef>
                <a:spcPts val="0"/>
              </a:spcBef>
              <a:spcAft>
                <a:spcPts val="0"/>
              </a:spcAft>
              <a:buClr>
                <a:schemeClr val="dk2"/>
              </a:buClr>
              <a:buSzPts val="2800"/>
              <a:buNone/>
              <a:defRPr/>
            </a:lvl4pPr>
            <a:lvl5pPr lvl="4" algn="l">
              <a:lnSpc>
                <a:spcPct val="100000"/>
              </a:lnSpc>
              <a:spcBef>
                <a:spcPts val="0"/>
              </a:spcBef>
              <a:spcAft>
                <a:spcPts val="0"/>
              </a:spcAft>
              <a:buClr>
                <a:schemeClr val="dk2"/>
              </a:buClr>
              <a:buSzPts val="2800"/>
              <a:buNone/>
              <a:defRPr/>
            </a:lvl5pPr>
            <a:lvl6pPr lvl="5" algn="l">
              <a:lnSpc>
                <a:spcPct val="100000"/>
              </a:lnSpc>
              <a:spcBef>
                <a:spcPts val="0"/>
              </a:spcBef>
              <a:spcAft>
                <a:spcPts val="0"/>
              </a:spcAft>
              <a:buClr>
                <a:schemeClr val="dk2"/>
              </a:buClr>
              <a:buSzPts val="2800"/>
              <a:buNone/>
              <a:defRPr/>
            </a:lvl6pPr>
            <a:lvl7pPr lvl="6" algn="l">
              <a:lnSpc>
                <a:spcPct val="100000"/>
              </a:lnSpc>
              <a:spcBef>
                <a:spcPts val="0"/>
              </a:spcBef>
              <a:spcAft>
                <a:spcPts val="0"/>
              </a:spcAft>
              <a:buClr>
                <a:schemeClr val="dk2"/>
              </a:buClr>
              <a:buSzPts val="2800"/>
              <a:buNone/>
              <a:defRPr/>
            </a:lvl7pPr>
            <a:lvl8pPr lvl="7" algn="l">
              <a:lnSpc>
                <a:spcPct val="100000"/>
              </a:lnSpc>
              <a:spcBef>
                <a:spcPts val="0"/>
              </a:spcBef>
              <a:spcAft>
                <a:spcPts val="0"/>
              </a:spcAft>
              <a:buClr>
                <a:schemeClr val="dk2"/>
              </a:buClr>
              <a:buSzPts val="2800"/>
              <a:buNone/>
              <a:defRPr/>
            </a:lvl8pPr>
            <a:lvl9pPr lvl="8" algn="l">
              <a:lnSpc>
                <a:spcPct val="100000"/>
              </a:lnSpc>
              <a:spcBef>
                <a:spcPts val="0"/>
              </a:spcBef>
              <a:spcAft>
                <a:spcPts val="0"/>
              </a:spcAft>
              <a:buClr>
                <a:schemeClr val="dk2"/>
              </a:buClr>
              <a:buSzPts val="2800"/>
              <a:buNone/>
              <a:defRPr/>
            </a:lvl9pPr>
          </a:lstStyle>
          <a:p>
            <a:endParaRPr/>
          </a:p>
        </p:txBody>
      </p:sp>
      <p:sp>
        <p:nvSpPr>
          <p:cNvPr id="28" name="Google Shape;28;p23"/>
          <p:cNvSpPr txBox="1">
            <a:spLocks noGrp="1"/>
          </p:cNvSpPr>
          <p:nvPr>
            <p:ph type="body" idx="1"/>
          </p:nvPr>
        </p:nvSpPr>
        <p:spPr>
          <a:xfrm>
            <a:off x="1339083" y="2826932"/>
            <a:ext cx="7804150" cy="1553682"/>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200"/>
              <a:buNone/>
              <a:defRPr b="1">
                <a:latin typeface="Livvic"/>
                <a:ea typeface="Livvic"/>
                <a:cs typeface="Livvic"/>
                <a:sym typeface="Livvic"/>
              </a:defRPr>
            </a:lvl1pPr>
            <a:lvl2pPr marL="914400" lvl="1" indent="-330200" algn="l">
              <a:lnSpc>
                <a:spcPct val="100000"/>
              </a:lnSpc>
              <a:spcBef>
                <a:spcPts val="0"/>
              </a:spcBef>
              <a:spcAft>
                <a:spcPts val="0"/>
              </a:spcAft>
              <a:buSzPts val="1600"/>
              <a:buFont typeface="Arial"/>
              <a:buChar char="•"/>
              <a:defRPr sz="1600"/>
            </a:lvl2pPr>
            <a:lvl3pPr marL="1371600" lvl="2" indent="-304800" algn="l">
              <a:lnSpc>
                <a:spcPct val="115000"/>
              </a:lnSpc>
              <a:spcBef>
                <a:spcPts val="1600"/>
              </a:spcBef>
              <a:spcAft>
                <a:spcPts val="0"/>
              </a:spcAft>
              <a:buSzPts val="1200"/>
              <a:buChar char="■"/>
              <a:defRPr/>
            </a:lvl3pPr>
            <a:lvl4pPr marL="1828800" lvl="3" indent="-304800" algn="l">
              <a:lnSpc>
                <a:spcPct val="115000"/>
              </a:lnSpc>
              <a:spcBef>
                <a:spcPts val="1600"/>
              </a:spcBef>
              <a:spcAft>
                <a:spcPts val="0"/>
              </a:spcAft>
              <a:buSzPts val="1200"/>
              <a:buChar char="●"/>
              <a:defRPr/>
            </a:lvl4pPr>
            <a:lvl5pPr marL="2286000" lvl="4" indent="-304800" algn="l">
              <a:lnSpc>
                <a:spcPct val="115000"/>
              </a:lnSpc>
              <a:spcBef>
                <a:spcPts val="1600"/>
              </a:spcBef>
              <a:spcAft>
                <a:spcPts val="0"/>
              </a:spcAft>
              <a:buSzPts val="1200"/>
              <a:buChar char="○"/>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29" name="Google Shape;29;p23"/>
          <p:cNvSpPr txBox="1">
            <a:spLocks noGrp="1"/>
          </p:cNvSpPr>
          <p:nvPr>
            <p:ph type="body" idx="2"/>
          </p:nvPr>
        </p:nvSpPr>
        <p:spPr>
          <a:xfrm>
            <a:off x="1339850" y="243007"/>
            <a:ext cx="7804150" cy="1841500"/>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SzPts val="1200"/>
              <a:buNone/>
              <a:defRPr b="1">
                <a:latin typeface="Livvic"/>
                <a:ea typeface="Livvic"/>
                <a:cs typeface="Livvic"/>
                <a:sym typeface="Livvic"/>
              </a:defRPr>
            </a:lvl1pPr>
            <a:lvl2pPr marL="914400" lvl="1" indent="-228600" algn="l">
              <a:lnSpc>
                <a:spcPct val="100000"/>
              </a:lnSpc>
              <a:spcBef>
                <a:spcPts val="0"/>
              </a:spcBef>
              <a:spcAft>
                <a:spcPts val="0"/>
              </a:spcAft>
              <a:buSzPts val="1200"/>
              <a:buNone/>
              <a:defRPr sz="1600" b="1"/>
            </a:lvl2pPr>
            <a:lvl3pPr marL="1371600" lvl="2" indent="-228600" algn="l">
              <a:lnSpc>
                <a:spcPct val="100000"/>
              </a:lnSpc>
              <a:spcBef>
                <a:spcPts val="0"/>
              </a:spcBef>
              <a:spcAft>
                <a:spcPts val="0"/>
              </a:spcAft>
              <a:buSzPts val="1200"/>
              <a:buNone/>
              <a:defRPr sz="1600"/>
            </a:lvl3pPr>
            <a:lvl4pPr marL="1828800" lvl="3" indent="-304800" algn="l">
              <a:lnSpc>
                <a:spcPct val="115000"/>
              </a:lnSpc>
              <a:spcBef>
                <a:spcPts val="1600"/>
              </a:spcBef>
              <a:spcAft>
                <a:spcPts val="0"/>
              </a:spcAft>
              <a:buSzPts val="1200"/>
              <a:buChar char="●"/>
              <a:defRPr/>
            </a:lvl4pPr>
            <a:lvl5pPr marL="2286000" lvl="4" indent="-304800" algn="l">
              <a:lnSpc>
                <a:spcPct val="115000"/>
              </a:lnSpc>
              <a:spcBef>
                <a:spcPts val="1600"/>
              </a:spcBef>
              <a:spcAft>
                <a:spcPts val="0"/>
              </a:spcAft>
              <a:buSzPts val="1200"/>
              <a:buChar char="○"/>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30" name="Google Shape;30;p23"/>
          <p:cNvSpPr txBox="1">
            <a:spLocks noGrp="1"/>
          </p:cNvSpPr>
          <p:nvPr>
            <p:ph type="body" idx="3"/>
          </p:nvPr>
        </p:nvSpPr>
        <p:spPr>
          <a:xfrm>
            <a:off x="1339083" y="4533542"/>
            <a:ext cx="7197725" cy="468312"/>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200"/>
              <a:buNone/>
              <a:defRPr>
                <a:solidFill>
                  <a:schemeClr val="accent2"/>
                </a:solidFill>
              </a:defRPr>
            </a:lvl1pPr>
            <a:lvl2pPr marL="914400" lvl="1" indent="-304800" algn="l">
              <a:lnSpc>
                <a:spcPct val="115000"/>
              </a:lnSpc>
              <a:spcBef>
                <a:spcPts val="1600"/>
              </a:spcBef>
              <a:spcAft>
                <a:spcPts val="0"/>
              </a:spcAft>
              <a:buSzPts val="1200"/>
              <a:buChar char="○"/>
              <a:defRPr/>
            </a:lvl2pPr>
            <a:lvl3pPr marL="1371600" lvl="2" indent="-304800" algn="l">
              <a:lnSpc>
                <a:spcPct val="115000"/>
              </a:lnSpc>
              <a:spcBef>
                <a:spcPts val="1600"/>
              </a:spcBef>
              <a:spcAft>
                <a:spcPts val="0"/>
              </a:spcAft>
              <a:buSzPts val="1200"/>
              <a:buChar char="■"/>
              <a:defRPr/>
            </a:lvl3pPr>
            <a:lvl4pPr marL="1828800" lvl="3" indent="-304800" algn="l">
              <a:lnSpc>
                <a:spcPct val="115000"/>
              </a:lnSpc>
              <a:spcBef>
                <a:spcPts val="1600"/>
              </a:spcBef>
              <a:spcAft>
                <a:spcPts val="0"/>
              </a:spcAft>
              <a:buSzPts val="1200"/>
              <a:buChar char="●"/>
              <a:defRPr/>
            </a:lvl4pPr>
            <a:lvl5pPr marL="2286000" lvl="4" indent="-304800" algn="l">
              <a:lnSpc>
                <a:spcPct val="115000"/>
              </a:lnSpc>
              <a:spcBef>
                <a:spcPts val="1600"/>
              </a:spcBef>
              <a:spcAft>
                <a:spcPts val="0"/>
              </a:spcAft>
              <a:buSzPts val="1200"/>
              <a:buChar char="○"/>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31"/>
        <p:cNvGrpSpPr/>
        <p:nvPr/>
      </p:nvGrpSpPr>
      <p:grpSpPr>
        <a:xfrm>
          <a:off x="0" y="0"/>
          <a:ext cx="0" cy="0"/>
          <a:chOff x="0" y="0"/>
          <a:chExt cx="0" cy="0"/>
        </a:xfrm>
      </p:grpSpPr>
      <p:sp>
        <p:nvSpPr>
          <p:cNvPr id="32" name="Google Shape;32;p24"/>
          <p:cNvSpPr txBox="1">
            <a:spLocks noGrp="1"/>
          </p:cNvSpPr>
          <p:nvPr>
            <p:ph type="body" idx="1"/>
          </p:nvPr>
        </p:nvSpPr>
        <p:spPr>
          <a:xfrm>
            <a:off x="291462" y="1060095"/>
            <a:ext cx="8184356" cy="3721215"/>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800" b="1">
                <a:solidFill>
                  <a:schemeClr val="lt1"/>
                </a:solidFill>
                <a:latin typeface="Livvic"/>
                <a:ea typeface="Livvic"/>
                <a:cs typeface="Livvic"/>
                <a:sym typeface="Livvic"/>
              </a:defRPr>
            </a:lvl1pPr>
            <a:lvl2pPr marL="914400" lvl="1" indent="-304800" algn="l">
              <a:lnSpc>
                <a:spcPct val="115000"/>
              </a:lnSpc>
              <a:spcBef>
                <a:spcPts val="1600"/>
              </a:spcBef>
              <a:spcAft>
                <a:spcPts val="0"/>
              </a:spcAft>
              <a:buSzPts val="1200"/>
              <a:buChar char="○"/>
              <a:defRPr sz="1800" b="1">
                <a:solidFill>
                  <a:schemeClr val="lt1"/>
                </a:solidFill>
                <a:latin typeface="Livvic"/>
                <a:ea typeface="Livvic"/>
                <a:cs typeface="Livvic"/>
                <a:sym typeface="Livvic"/>
              </a:defRPr>
            </a:lvl2pPr>
            <a:lvl3pPr marL="1371600" lvl="2" indent="-304800" algn="l">
              <a:lnSpc>
                <a:spcPct val="115000"/>
              </a:lnSpc>
              <a:spcBef>
                <a:spcPts val="1600"/>
              </a:spcBef>
              <a:spcAft>
                <a:spcPts val="0"/>
              </a:spcAft>
              <a:buSzPts val="1200"/>
              <a:buChar char="■"/>
              <a:defRPr sz="1800" b="1">
                <a:solidFill>
                  <a:schemeClr val="lt1"/>
                </a:solidFill>
                <a:latin typeface="Livvic"/>
                <a:ea typeface="Livvic"/>
                <a:cs typeface="Livvic"/>
                <a:sym typeface="Livvic"/>
              </a:defRPr>
            </a:lvl3pPr>
            <a:lvl4pPr marL="1828800" lvl="3" indent="-304800" algn="l">
              <a:lnSpc>
                <a:spcPct val="115000"/>
              </a:lnSpc>
              <a:spcBef>
                <a:spcPts val="1600"/>
              </a:spcBef>
              <a:spcAft>
                <a:spcPts val="0"/>
              </a:spcAft>
              <a:buSzPts val="1200"/>
              <a:buChar char="●"/>
              <a:defRPr sz="1800" b="1">
                <a:solidFill>
                  <a:schemeClr val="lt1"/>
                </a:solidFill>
                <a:latin typeface="Livvic"/>
                <a:ea typeface="Livvic"/>
                <a:cs typeface="Livvic"/>
                <a:sym typeface="Livvic"/>
              </a:defRPr>
            </a:lvl4pPr>
            <a:lvl5pPr marL="2286000" lvl="4" indent="-304800" algn="l">
              <a:lnSpc>
                <a:spcPct val="115000"/>
              </a:lnSpc>
              <a:spcBef>
                <a:spcPts val="1600"/>
              </a:spcBef>
              <a:spcAft>
                <a:spcPts val="0"/>
              </a:spcAft>
              <a:buSzPts val="1200"/>
              <a:buChar char="○"/>
              <a:defRPr sz="1800" b="1">
                <a:solidFill>
                  <a:schemeClr val="lt1"/>
                </a:solidFill>
                <a:latin typeface="Livvic"/>
                <a:ea typeface="Livvic"/>
                <a:cs typeface="Livvic"/>
                <a:sym typeface="Livvic"/>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33" name="Google Shape;33;p24"/>
          <p:cNvSpPr txBox="1">
            <a:spLocks noGrp="1"/>
          </p:cNvSpPr>
          <p:nvPr>
            <p:ph type="body" idx="2"/>
          </p:nvPr>
        </p:nvSpPr>
        <p:spPr>
          <a:xfrm>
            <a:off x="292100" y="361950"/>
            <a:ext cx="8183563" cy="6985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200"/>
              <a:buNone/>
              <a:defRPr sz="2400" b="1">
                <a:solidFill>
                  <a:schemeClr val="lt1"/>
                </a:solidFill>
                <a:latin typeface="Livvic"/>
                <a:ea typeface="Livvic"/>
                <a:cs typeface="Livvic"/>
                <a:sym typeface="Livvic"/>
              </a:defRPr>
            </a:lvl1pPr>
            <a:lvl2pPr marL="914400" lvl="1" indent="-304800" algn="l">
              <a:lnSpc>
                <a:spcPct val="115000"/>
              </a:lnSpc>
              <a:spcBef>
                <a:spcPts val="1600"/>
              </a:spcBef>
              <a:spcAft>
                <a:spcPts val="0"/>
              </a:spcAft>
              <a:buSzPts val="1200"/>
              <a:buChar char="○"/>
              <a:defRPr/>
            </a:lvl2pPr>
            <a:lvl3pPr marL="1371600" lvl="2" indent="-304800" algn="l">
              <a:lnSpc>
                <a:spcPct val="115000"/>
              </a:lnSpc>
              <a:spcBef>
                <a:spcPts val="1600"/>
              </a:spcBef>
              <a:spcAft>
                <a:spcPts val="0"/>
              </a:spcAft>
              <a:buSzPts val="1200"/>
              <a:buChar char="■"/>
              <a:defRPr/>
            </a:lvl3pPr>
            <a:lvl4pPr marL="1828800" lvl="3" indent="-304800" algn="l">
              <a:lnSpc>
                <a:spcPct val="115000"/>
              </a:lnSpc>
              <a:spcBef>
                <a:spcPts val="1600"/>
              </a:spcBef>
              <a:spcAft>
                <a:spcPts val="0"/>
              </a:spcAft>
              <a:buSzPts val="1200"/>
              <a:buChar char="●"/>
              <a:defRPr/>
            </a:lvl4pPr>
            <a:lvl5pPr marL="2286000" lvl="4" indent="-304800" algn="l">
              <a:lnSpc>
                <a:spcPct val="115000"/>
              </a:lnSpc>
              <a:spcBef>
                <a:spcPts val="1600"/>
              </a:spcBef>
              <a:spcAft>
                <a:spcPts val="0"/>
              </a:spcAft>
              <a:buSzPts val="1200"/>
              <a:buChar char="○"/>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34"/>
        <p:cNvGrpSpPr/>
        <p:nvPr/>
      </p:nvGrpSpPr>
      <p:grpSpPr>
        <a:xfrm>
          <a:off x="0" y="0"/>
          <a:ext cx="0" cy="0"/>
          <a:chOff x="0" y="0"/>
          <a:chExt cx="0" cy="0"/>
        </a:xfrm>
      </p:grpSpPr>
      <p:sp>
        <p:nvSpPr>
          <p:cNvPr id="35" name="Google Shape;35;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800"/>
              <a:buFont typeface="Gill Sans"/>
              <a:buNone/>
              <a:defRPr sz="4000">
                <a:solidFill>
                  <a:schemeClr val="lt1"/>
                </a:solidFill>
              </a:defRPr>
            </a:lvl1pPr>
            <a:lvl2pPr lvl="1" algn="l">
              <a:lnSpc>
                <a:spcPct val="100000"/>
              </a:lnSpc>
              <a:spcBef>
                <a:spcPts val="0"/>
              </a:spcBef>
              <a:spcAft>
                <a:spcPts val="0"/>
              </a:spcAft>
              <a:buClr>
                <a:schemeClr val="dk2"/>
              </a:buClr>
              <a:buSzPts val="2800"/>
              <a:buNone/>
              <a:defRPr/>
            </a:lvl2pPr>
            <a:lvl3pPr lvl="2" algn="l">
              <a:lnSpc>
                <a:spcPct val="100000"/>
              </a:lnSpc>
              <a:spcBef>
                <a:spcPts val="0"/>
              </a:spcBef>
              <a:spcAft>
                <a:spcPts val="0"/>
              </a:spcAft>
              <a:buClr>
                <a:schemeClr val="dk2"/>
              </a:buClr>
              <a:buSzPts val="2800"/>
              <a:buNone/>
              <a:defRPr/>
            </a:lvl3pPr>
            <a:lvl4pPr lvl="3" algn="l">
              <a:lnSpc>
                <a:spcPct val="100000"/>
              </a:lnSpc>
              <a:spcBef>
                <a:spcPts val="0"/>
              </a:spcBef>
              <a:spcAft>
                <a:spcPts val="0"/>
              </a:spcAft>
              <a:buClr>
                <a:schemeClr val="dk2"/>
              </a:buClr>
              <a:buSzPts val="2800"/>
              <a:buNone/>
              <a:defRPr/>
            </a:lvl4pPr>
            <a:lvl5pPr lvl="4" algn="l">
              <a:lnSpc>
                <a:spcPct val="100000"/>
              </a:lnSpc>
              <a:spcBef>
                <a:spcPts val="0"/>
              </a:spcBef>
              <a:spcAft>
                <a:spcPts val="0"/>
              </a:spcAft>
              <a:buClr>
                <a:schemeClr val="dk2"/>
              </a:buClr>
              <a:buSzPts val="2800"/>
              <a:buNone/>
              <a:defRPr/>
            </a:lvl5pPr>
            <a:lvl6pPr lvl="5" algn="l">
              <a:lnSpc>
                <a:spcPct val="100000"/>
              </a:lnSpc>
              <a:spcBef>
                <a:spcPts val="0"/>
              </a:spcBef>
              <a:spcAft>
                <a:spcPts val="0"/>
              </a:spcAft>
              <a:buClr>
                <a:schemeClr val="dk2"/>
              </a:buClr>
              <a:buSzPts val="2800"/>
              <a:buNone/>
              <a:defRPr/>
            </a:lvl6pPr>
            <a:lvl7pPr lvl="6" algn="l">
              <a:lnSpc>
                <a:spcPct val="100000"/>
              </a:lnSpc>
              <a:spcBef>
                <a:spcPts val="0"/>
              </a:spcBef>
              <a:spcAft>
                <a:spcPts val="0"/>
              </a:spcAft>
              <a:buClr>
                <a:schemeClr val="dk2"/>
              </a:buClr>
              <a:buSzPts val="2800"/>
              <a:buNone/>
              <a:defRPr/>
            </a:lvl7pPr>
            <a:lvl8pPr lvl="7" algn="l">
              <a:lnSpc>
                <a:spcPct val="100000"/>
              </a:lnSpc>
              <a:spcBef>
                <a:spcPts val="0"/>
              </a:spcBef>
              <a:spcAft>
                <a:spcPts val="0"/>
              </a:spcAft>
              <a:buClr>
                <a:schemeClr val="dk2"/>
              </a:buClr>
              <a:buSzPts val="2800"/>
              <a:buNone/>
              <a:defRPr/>
            </a:lvl8pPr>
            <a:lvl9pPr lvl="8" algn="l">
              <a:lnSpc>
                <a:spcPct val="100000"/>
              </a:lnSpc>
              <a:spcBef>
                <a:spcPts val="0"/>
              </a:spcBef>
              <a:spcAft>
                <a:spcPts val="0"/>
              </a:spcAft>
              <a:buClr>
                <a:schemeClr val="dk2"/>
              </a:buClr>
              <a:buSzPts val="2800"/>
              <a:buNone/>
              <a:defRPr/>
            </a:lvl9pPr>
          </a:lstStyle>
          <a:p>
            <a:endParaRPr/>
          </a:p>
        </p:txBody>
      </p:sp>
      <p:sp>
        <p:nvSpPr>
          <p:cNvPr id="36" name="Google Shape;36;p25"/>
          <p:cNvSpPr txBox="1">
            <a:spLocks noGrp="1"/>
          </p:cNvSpPr>
          <p:nvPr>
            <p:ph type="body" idx="1"/>
          </p:nvPr>
        </p:nvSpPr>
        <p:spPr>
          <a:xfrm>
            <a:off x="-1" y="1484313"/>
            <a:ext cx="4250451" cy="3659187"/>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2800"/>
            </a:lvl1pPr>
            <a:lvl2pPr marL="914400" lvl="1" indent="-304800" algn="l">
              <a:lnSpc>
                <a:spcPct val="115000"/>
              </a:lnSpc>
              <a:spcBef>
                <a:spcPts val="1600"/>
              </a:spcBef>
              <a:spcAft>
                <a:spcPts val="0"/>
              </a:spcAft>
              <a:buSzPts val="1200"/>
              <a:buChar char="○"/>
              <a:defRPr sz="2800"/>
            </a:lvl2pPr>
            <a:lvl3pPr marL="1371600" lvl="2" indent="-304800" algn="l">
              <a:lnSpc>
                <a:spcPct val="115000"/>
              </a:lnSpc>
              <a:spcBef>
                <a:spcPts val="1600"/>
              </a:spcBef>
              <a:spcAft>
                <a:spcPts val="0"/>
              </a:spcAft>
              <a:buSzPts val="1200"/>
              <a:buChar char="■"/>
              <a:defRPr sz="2800"/>
            </a:lvl3pPr>
            <a:lvl4pPr marL="1828800" lvl="3" indent="-304800" algn="l">
              <a:lnSpc>
                <a:spcPct val="115000"/>
              </a:lnSpc>
              <a:spcBef>
                <a:spcPts val="1600"/>
              </a:spcBef>
              <a:spcAft>
                <a:spcPts val="0"/>
              </a:spcAft>
              <a:buSzPts val="1200"/>
              <a:buChar char="●"/>
              <a:defRPr sz="2800"/>
            </a:lvl4pPr>
            <a:lvl5pPr marL="2286000" lvl="4" indent="-304800" algn="l">
              <a:lnSpc>
                <a:spcPct val="115000"/>
              </a:lnSpc>
              <a:spcBef>
                <a:spcPts val="1600"/>
              </a:spcBef>
              <a:spcAft>
                <a:spcPts val="0"/>
              </a:spcAft>
              <a:buSzPts val="1200"/>
              <a:buChar char="○"/>
              <a:defRPr sz="2800"/>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26"/>
          <p:cNvSpPr/>
          <p:nvPr/>
        </p:nvSpPr>
        <p:spPr>
          <a:xfrm>
            <a:off x="330214" y="460805"/>
            <a:ext cx="8482004" cy="89197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6"/>
          <p:cNvSpPr txBox="1">
            <a:spLocks noGrp="1"/>
          </p:cNvSpPr>
          <p:nvPr>
            <p:ph type="title"/>
          </p:nvPr>
        </p:nvSpPr>
        <p:spPr>
          <a:xfrm>
            <a:off x="435894" y="526617"/>
            <a:ext cx="8272212" cy="7603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6"/>
          <p:cNvSpPr txBox="1">
            <a:spLocks noGrp="1"/>
          </p:cNvSpPr>
          <p:nvPr>
            <p:ph type="body" idx="1"/>
          </p:nvPr>
        </p:nvSpPr>
        <p:spPr>
          <a:xfrm>
            <a:off x="435895" y="1635373"/>
            <a:ext cx="8272211" cy="2758727"/>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450"/>
              </a:spcBef>
              <a:spcAft>
                <a:spcPts val="0"/>
              </a:spcAft>
              <a:buSzPts val="1656"/>
              <a:buChar char="◼"/>
              <a:defRPr/>
            </a:lvl2pPr>
            <a:lvl3pPr marL="1371600" lvl="2" indent="-333756" algn="l">
              <a:spcBef>
                <a:spcPts val="450"/>
              </a:spcBef>
              <a:spcAft>
                <a:spcPts val="0"/>
              </a:spcAft>
              <a:buSzPts val="1656"/>
              <a:buChar char="◼"/>
              <a:defRPr/>
            </a:lvl3pPr>
            <a:lvl4pPr marL="1828800" lvl="3" indent="-333756" algn="l">
              <a:spcBef>
                <a:spcPts val="450"/>
              </a:spcBef>
              <a:spcAft>
                <a:spcPts val="0"/>
              </a:spcAft>
              <a:buSzPts val="1656"/>
              <a:buChar char="◼"/>
              <a:defRPr/>
            </a:lvl4pPr>
            <a:lvl5pPr marL="2286000" lvl="4" indent="-333756" algn="l">
              <a:spcBef>
                <a:spcPts val="450"/>
              </a:spcBef>
              <a:spcAft>
                <a:spcPts val="0"/>
              </a:spcAft>
              <a:buSzPts val="1656"/>
              <a:buChar char="◼"/>
              <a:defRPr/>
            </a:lvl5pPr>
            <a:lvl6pPr marL="2743200" lvl="5" indent="-333756" algn="l">
              <a:spcBef>
                <a:spcPts val="450"/>
              </a:spcBef>
              <a:spcAft>
                <a:spcPts val="0"/>
              </a:spcAft>
              <a:buSzPts val="1656"/>
              <a:buChar char="◼"/>
              <a:defRPr/>
            </a:lvl6pPr>
            <a:lvl7pPr marL="3200400" lvl="6" indent="-333756" algn="l">
              <a:spcBef>
                <a:spcPts val="450"/>
              </a:spcBef>
              <a:spcAft>
                <a:spcPts val="0"/>
              </a:spcAft>
              <a:buSzPts val="1656"/>
              <a:buChar char="◼"/>
              <a:defRPr/>
            </a:lvl7pPr>
            <a:lvl8pPr marL="3657600" lvl="7" indent="-333756" algn="l">
              <a:spcBef>
                <a:spcPts val="450"/>
              </a:spcBef>
              <a:spcAft>
                <a:spcPts val="0"/>
              </a:spcAft>
              <a:buSzPts val="1656"/>
              <a:buChar char="◼"/>
              <a:defRPr/>
            </a:lvl8pPr>
            <a:lvl9pPr marL="4114800" lvl="8" indent="-333756" algn="l">
              <a:spcBef>
                <a:spcPts val="450"/>
              </a:spcBef>
              <a:spcAft>
                <a:spcPts val="450"/>
              </a:spcAft>
              <a:buSzPts val="1656"/>
              <a:buChar char="◼"/>
              <a:defRPr/>
            </a:lvl9pPr>
          </a:lstStyle>
          <a:p>
            <a:endParaRPr/>
          </a:p>
        </p:txBody>
      </p:sp>
      <p:sp>
        <p:nvSpPr>
          <p:cNvPr id="41" name="Google Shape;41;p26"/>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6"/>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4"/>
        <p:cNvGrpSpPr/>
        <p:nvPr/>
      </p:nvGrpSpPr>
      <p:grpSpPr>
        <a:xfrm>
          <a:off x="0" y="0"/>
          <a:ext cx="0" cy="0"/>
          <a:chOff x="0" y="0"/>
          <a:chExt cx="0" cy="0"/>
        </a:xfrm>
      </p:grpSpPr>
      <p:sp>
        <p:nvSpPr>
          <p:cNvPr id="45" name="Google Shape;45;p27"/>
          <p:cNvSpPr txBox="1">
            <a:spLocks noGrp="1"/>
          </p:cNvSpPr>
          <p:nvPr>
            <p:ph type="body" idx="1"/>
          </p:nvPr>
        </p:nvSpPr>
        <p:spPr>
          <a:xfrm>
            <a:off x="510865" y="2126328"/>
            <a:ext cx="8145462" cy="701675"/>
          </a:xfrm>
          <a:prstGeom prst="rect">
            <a:avLst/>
          </a:prstGeom>
          <a:noFill/>
          <a:ln>
            <a:noFill/>
          </a:ln>
        </p:spPr>
        <p:txBody>
          <a:bodyPr spcFirstLastPara="1" wrap="square" lIns="91425" tIns="91425" rIns="91425" bIns="91425" anchor="t" anchorCtr="0">
            <a:noAutofit/>
          </a:bodyPr>
          <a:lstStyle>
            <a:lvl1pPr marL="457200" lvl="0" indent="-228600" algn="ctr">
              <a:lnSpc>
                <a:spcPct val="115000"/>
              </a:lnSpc>
              <a:spcBef>
                <a:spcPts val="0"/>
              </a:spcBef>
              <a:spcAft>
                <a:spcPts val="0"/>
              </a:spcAft>
              <a:buSzPts val="1200"/>
              <a:buNone/>
              <a:defRPr sz="4000" b="1">
                <a:solidFill>
                  <a:schemeClr val="lt1"/>
                </a:solidFill>
                <a:latin typeface="Livvic"/>
                <a:ea typeface="Livvic"/>
                <a:cs typeface="Livvic"/>
                <a:sym typeface="Livvic"/>
              </a:defRPr>
            </a:lvl1pPr>
            <a:lvl2pPr marL="914400" lvl="1" indent="-304800" algn="l">
              <a:lnSpc>
                <a:spcPct val="115000"/>
              </a:lnSpc>
              <a:spcBef>
                <a:spcPts val="1600"/>
              </a:spcBef>
              <a:spcAft>
                <a:spcPts val="0"/>
              </a:spcAft>
              <a:buSzPts val="1200"/>
              <a:buChar char="○"/>
              <a:defRPr/>
            </a:lvl2pPr>
            <a:lvl3pPr marL="1371600" lvl="2" indent="-304800" algn="l">
              <a:lnSpc>
                <a:spcPct val="115000"/>
              </a:lnSpc>
              <a:spcBef>
                <a:spcPts val="1600"/>
              </a:spcBef>
              <a:spcAft>
                <a:spcPts val="0"/>
              </a:spcAft>
              <a:buSzPts val="1200"/>
              <a:buChar char="■"/>
              <a:defRPr/>
            </a:lvl3pPr>
            <a:lvl4pPr marL="1828800" lvl="3" indent="-304800" algn="l">
              <a:lnSpc>
                <a:spcPct val="115000"/>
              </a:lnSpc>
              <a:spcBef>
                <a:spcPts val="1600"/>
              </a:spcBef>
              <a:spcAft>
                <a:spcPts val="0"/>
              </a:spcAft>
              <a:buSzPts val="1200"/>
              <a:buChar char="●"/>
              <a:defRPr/>
            </a:lvl4pPr>
            <a:lvl5pPr marL="2286000" lvl="4" indent="-304800" algn="l">
              <a:lnSpc>
                <a:spcPct val="115000"/>
              </a:lnSpc>
              <a:spcBef>
                <a:spcPts val="1600"/>
              </a:spcBef>
              <a:spcAft>
                <a:spcPts val="0"/>
              </a:spcAft>
              <a:buSzPts val="1200"/>
              <a:buChar char="○"/>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46"/>
        <p:cNvGrpSpPr/>
        <p:nvPr/>
      </p:nvGrpSpPr>
      <p:grpSpPr>
        <a:xfrm>
          <a:off x="0" y="0"/>
          <a:ext cx="0" cy="0"/>
          <a:chOff x="0" y="0"/>
          <a:chExt cx="0" cy="0"/>
        </a:xfrm>
      </p:grpSpPr>
      <p:sp>
        <p:nvSpPr>
          <p:cNvPr id="47" name="Google Shape;47;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Font typeface="Gill Sans"/>
              <a:buNone/>
              <a:defRPr/>
            </a:lvl1pPr>
            <a:lvl2pPr lvl="1" algn="l">
              <a:lnSpc>
                <a:spcPct val="100000"/>
              </a:lnSpc>
              <a:spcBef>
                <a:spcPts val="0"/>
              </a:spcBef>
              <a:spcAft>
                <a:spcPts val="0"/>
              </a:spcAft>
              <a:buClr>
                <a:schemeClr val="dk2"/>
              </a:buClr>
              <a:buSzPts val="2800"/>
              <a:buNone/>
              <a:defRPr/>
            </a:lvl2pPr>
            <a:lvl3pPr lvl="2" algn="l">
              <a:lnSpc>
                <a:spcPct val="100000"/>
              </a:lnSpc>
              <a:spcBef>
                <a:spcPts val="0"/>
              </a:spcBef>
              <a:spcAft>
                <a:spcPts val="0"/>
              </a:spcAft>
              <a:buClr>
                <a:schemeClr val="dk2"/>
              </a:buClr>
              <a:buSzPts val="2800"/>
              <a:buNone/>
              <a:defRPr/>
            </a:lvl3pPr>
            <a:lvl4pPr lvl="3" algn="l">
              <a:lnSpc>
                <a:spcPct val="100000"/>
              </a:lnSpc>
              <a:spcBef>
                <a:spcPts val="0"/>
              </a:spcBef>
              <a:spcAft>
                <a:spcPts val="0"/>
              </a:spcAft>
              <a:buClr>
                <a:schemeClr val="dk2"/>
              </a:buClr>
              <a:buSzPts val="2800"/>
              <a:buNone/>
              <a:defRPr/>
            </a:lvl4pPr>
            <a:lvl5pPr lvl="4" algn="l">
              <a:lnSpc>
                <a:spcPct val="100000"/>
              </a:lnSpc>
              <a:spcBef>
                <a:spcPts val="0"/>
              </a:spcBef>
              <a:spcAft>
                <a:spcPts val="0"/>
              </a:spcAft>
              <a:buClr>
                <a:schemeClr val="dk2"/>
              </a:buClr>
              <a:buSzPts val="2800"/>
              <a:buNone/>
              <a:defRPr/>
            </a:lvl5pPr>
            <a:lvl6pPr lvl="5" algn="l">
              <a:lnSpc>
                <a:spcPct val="100000"/>
              </a:lnSpc>
              <a:spcBef>
                <a:spcPts val="0"/>
              </a:spcBef>
              <a:spcAft>
                <a:spcPts val="0"/>
              </a:spcAft>
              <a:buClr>
                <a:schemeClr val="dk2"/>
              </a:buClr>
              <a:buSzPts val="2800"/>
              <a:buNone/>
              <a:defRPr/>
            </a:lvl6pPr>
            <a:lvl7pPr lvl="6" algn="l">
              <a:lnSpc>
                <a:spcPct val="100000"/>
              </a:lnSpc>
              <a:spcBef>
                <a:spcPts val="0"/>
              </a:spcBef>
              <a:spcAft>
                <a:spcPts val="0"/>
              </a:spcAft>
              <a:buClr>
                <a:schemeClr val="dk2"/>
              </a:buClr>
              <a:buSzPts val="2800"/>
              <a:buNone/>
              <a:defRPr/>
            </a:lvl7pPr>
            <a:lvl8pPr lvl="7" algn="l">
              <a:lnSpc>
                <a:spcPct val="100000"/>
              </a:lnSpc>
              <a:spcBef>
                <a:spcPts val="0"/>
              </a:spcBef>
              <a:spcAft>
                <a:spcPts val="0"/>
              </a:spcAft>
              <a:buClr>
                <a:schemeClr val="dk2"/>
              </a:buClr>
              <a:buSzPts val="2800"/>
              <a:buNone/>
              <a:defRPr/>
            </a:lvl8pPr>
            <a:lvl9pPr lvl="8" algn="l">
              <a:lnSpc>
                <a:spcPct val="100000"/>
              </a:lnSpc>
              <a:spcBef>
                <a:spcPts val="0"/>
              </a:spcBef>
              <a:spcAft>
                <a:spcPts val="0"/>
              </a:spcAft>
              <a:buClr>
                <a:schemeClr val="dk2"/>
              </a:buClr>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8"/>
        <p:cNvGrpSpPr/>
        <p:nvPr/>
      </p:nvGrpSpPr>
      <p:grpSpPr>
        <a:xfrm>
          <a:off x="0" y="0"/>
          <a:ext cx="0" cy="0"/>
          <a:chOff x="0" y="0"/>
          <a:chExt cx="0" cy="0"/>
        </a:xfrm>
      </p:grpSpPr>
      <p:sp>
        <p:nvSpPr>
          <p:cNvPr id="49" name="Google Shape;49;p29"/>
          <p:cNvSpPr/>
          <p:nvPr/>
        </p:nvSpPr>
        <p:spPr>
          <a:xfrm>
            <a:off x="334900" y="2314324"/>
            <a:ext cx="8447150" cy="2478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29"/>
          <p:cNvSpPr txBox="1">
            <a:spLocks noGrp="1"/>
          </p:cNvSpPr>
          <p:nvPr>
            <p:ph type="ctrTitle"/>
          </p:nvPr>
        </p:nvSpPr>
        <p:spPr>
          <a:xfrm>
            <a:off x="435894" y="765323"/>
            <a:ext cx="8245162" cy="11062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700"/>
              <a:buFont typeface="Gill Sans"/>
              <a:buNone/>
              <a:defRPr sz="27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9"/>
          <p:cNvSpPr txBox="1">
            <a:spLocks noGrp="1"/>
          </p:cNvSpPr>
          <p:nvPr>
            <p:ph type="subTitle" idx="1"/>
          </p:nvPr>
        </p:nvSpPr>
        <p:spPr>
          <a:xfrm>
            <a:off x="435895" y="1871584"/>
            <a:ext cx="8245160" cy="442741"/>
          </a:xfrm>
          <a:prstGeom prst="rect">
            <a:avLst/>
          </a:prstGeom>
          <a:noFill/>
          <a:ln>
            <a:noFill/>
          </a:ln>
        </p:spPr>
        <p:txBody>
          <a:bodyPr spcFirstLastPara="1" wrap="square" lIns="91425" tIns="45700" rIns="91425" bIns="45700" anchor="t" anchorCtr="0">
            <a:normAutofit/>
          </a:bodyPr>
          <a:lstStyle>
            <a:lvl1pPr lvl="0" algn="l">
              <a:spcBef>
                <a:spcPts val="240"/>
              </a:spcBef>
              <a:spcAft>
                <a:spcPts val="0"/>
              </a:spcAft>
              <a:buSzPts val="1104"/>
              <a:buNone/>
              <a:defRPr sz="1200" cap="none">
                <a:solidFill>
                  <a:schemeClr val="accent2"/>
                </a:solidFill>
              </a:defRPr>
            </a:lvl1pPr>
            <a:lvl2pPr lvl="1" algn="ctr">
              <a:spcBef>
                <a:spcPts val="450"/>
              </a:spcBef>
              <a:spcAft>
                <a:spcPts val="0"/>
              </a:spcAft>
              <a:buSzPts val="1104"/>
              <a:buNone/>
              <a:defRPr>
                <a:solidFill>
                  <a:srgbClr val="888888"/>
                </a:solidFill>
              </a:defRPr>
            </a:lvl2pPr>
            <a:lvl3pPr lvl="2" algn="ctr">
              <a:spcBef>
                <a:spcPts val="450"/>
              </a:spcBef>
              <a:spcAft>
                <a:spcPts val="0"/>
              </a:spcAft>
              <a:buSzPts val="966"/>
              <a:buNone/>
              <a:defRPr>
                <a:solidFill>
                  <a:srgbClr val="888888"/>
                </a:solidFill>
              </a:defRPr>
            </a:lvl3pPr>
            <a:lvl4pPr lvl="3" algn="ctr">
              <a:spcBef>
                <a:spcPts val="450"/>
              </a:spcBef>
              <a:spcAft>
                <a:spcPts val="0"/>
              </a:spcAft>
              <a:buSzPts val="828"/>
              <a:buNone/>
              <a:defRPr>
                <a:solidFill>
                  <a:srgbClr val="888888"/>
                </a:solidFill>
              </a:defRPr>
            </a:lvl4pPr>
            <a:lvl5pPr lvl="4" algn="ctr">
              <a:spcBef>
                <a:spcPts val="450"/>
              </a:spcBef>
              <a:spcAft>
                <a:spcPts val="0"/>
              </a:spcAft>
              <a:buSzPts val="828"/>
              <a:buNone/>
              <a:defRPr>
                <a:solidFill>
                  <a:srgbClr val="888888"/>
                </a:solidFill>
              </a:defRPr>
            </a:lvl5pPr>
            <a:lvl6pPr lvl="5" algn="ctr">
              <a:spcBef>
                <a:spcPts val="450"/>
              </a:spcBef>
              <a:spcAft>
                <a:spcPts val="0"/>
              </a:spcAft>
              <a:buSzPts val="828"/>
              <a:buNone/>
              <a:defRPr>
                <a:solidFill>
                  <a:srgbClr val="888888"/>
                </a:solidFill>
              </a:defRPr>
            </a:lvl6pPr>
            <a:lvl7pPr lvl="6" algn="ctr">
              <a:spcBef>
                <a:spcPts val="450"/>
              </a:spcBef>
              <a:spcAft>
                <a:spcPts val="0"/>
              </a:spcAft>
              <a:buSzPts val="828"/>
              <a:buNone/>
              <a:defRPr>
                <a:solidFill>
                  <a:srgbClr val="888888"/>
                </a:solidFill>
              </a:defRPr>
            </a:lvl7pPr>
            <a:lvl8pPr lvl="7" algn="ctr">
              <a:spcBef>
                <a:spcPts val="450"/>
              </a:spcBef>
              <a:spcAft>
                <a:spcPts val="0"/>
              </a:spcAft>
              <a:buSzPts val="828"/>
              <a:buNone/>
              <a:defRPr>
                <a:solidFill>
                  <a:srgbClr val="888888"/>
                </a:solidFill>
              </a:defRPr>
            </a:lvl8pPr>
            <a:lvl9pPr lvl="8" algn="ctr">
              <a:spcBef>
                <a:spcPts val="450"/>
              </a:spcBef>
              <a:spcAft>
                <a:spcPts val="450"/>
              </a:spcAft>
              <a:buSzPts val="828"/>
              <a:buNone/>
              <a:defRPr>
                <a:solidFill>
                  <a:srgbClr val="888888"/>
                </a:solidFill>
              </a:defRPr>
            </a:lvl9pPr>
          </a:lstStyle>
          <a:p>
            <a:endParaRPr/>
          </a:p>
        </p:txBody>
      </p:sp>
      <p:sp>
        <p:nvSpPr>
          <p:cNvPr id="52" name="Google Shape;52;p29"/>
          <p:cNvSpPr txBox="1">
            <a:spLocks noGrp="1"/>
          </p:cNvSpPr>
          <p:nvPr>
            <p:ph type="dt" idx="10"/>
          </p:nvPr>
        </p:nvSpPr>
        <p:spPr>
          <a:xfrm>
            <a:off x="5704463" y="4467103"/>
            <a:ext cx="21336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435894" y="528843"/>
            <a:ext cx="8272212" cy="892166"/>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100"/>
              <a:buFont typeface="Gill Sans"/>
              <a:buNone/>
              <a:defRPr sz="210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 name="Google Shape;7;p20"/>
          <p:cNvSpPr txBox="1">
            <a:spLocks noGrp="1"/>
          </p:cNvSpPr>
          <p:nvPr>
            <p:ph type="body" idx="1"/>
          </p:nvPr>
        </p:nvSpPr>
        <p:spPr>
          <a:xfrm>
            <a:off x="435894" y="1752002"/>
            <a:ext cx="8272212" cy="2642096"/>
          </a:xfrm>
          <a:prstGeom prst="rect">
            <a:avLst/>
          </a:prstGeom>
          <a:noFill/>
          <a:ln>
            <a:noFill/>
          </a:ln>
        </p:spPr>
        <p:txBody>
          <a:bodyPr spcFirstLastPara="1" wrap="square" lIns="91425" tIns="45700" rIns="91425" bIns="45700" anchor="ctr" anchorCtr="0">
            <a:normAutofit/>
          </a:bodyPr>
          <a:lstStyle>
            <a:lvl1pPr marL="457200" marR="0" lvl="0" indent="-307467" algn="l" rtl="0">
              <a:spcBef>
                <a:spcPts val="270"/>
              </a:spcBef>
              <a:spcAft>
                <a:spcPts val="0"/>
              </a:spcAft>
              <a:buClr>
                <a:schemeClr val="accent2"/>
              </a:buClr>
              <a:buSzPts val="1242"/>
              <a:buFont typeface="Noto Sans Symbols"/>
              <a:buChar char="◼"/>
              <a:defRPr sz="1350" b="0" i="0" u="none" strike="noStrike" cap="none">
                <a:solidFill>
                  <a:schemeClr val="dk2"/>
                </a:solidFill>
                <a:latin typeface="Gill Sans"/>
                <a:ea typeface="Gill Sans"/>
                <a:cs typeface="Gill Sans"/>
                <a:sym typeface="Gill Sans"/>
              </a:defRPr>
            </a:lvl1pPr>
            <a:lvl2pPr marL="914400" marR="0" lvl="1" indent="-298704" algn="l" rtl="0">
              <a:spcBef>
                <a:spcPts val="45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2pPr>
            <a:lvl3pPr marL="1371600" marR="0" lvl="2" indent="-289941" algn="l" rtl="0">
              <a:spcBef>
                <a:spcPts val="450"/>
              </a:spcBef>
              <a:spcAft>
                <a:spcPts val="0"/>
              </a:spcAft>
              <a:buClr>
                <a:schemeClr val="accent2"/>
              </a:buClr>
              <a:buSzPts val="966"/>
              <a:buFont typeface="Noto Sans Symbols"/>
              <a:buChar char="◼"/>
              <a:defRPr sz="1050" b="0" i="0" u="none" strike="noStrike" cap="none">
                <a:solidFill>
                  <a:schemeClr val="dk2"/>
                </a:solidFill>
                <a:latin typeface="Gill Sans"/>
                <a:ea typeface="Gill Sans"/>
                <a:cs typeface="Gill Sans"/>
                <a:sym typeface="Gill Sans"/>
              </a:defRPr>
            </a:lvl3pPr>
            <a:lvl4pPr marL="1828800" marR="0" lvl="3" indent="-281178" algn="l" rtl="0">
              <a:spcBef>
                <a:spcPts val="450"/>
              </a:spcBef>
              <a:spcAft>
                <a:spcPts val="0"/>
              </a:spcAft>
              <a:buClr>
                <a:schemeClr val="accent2"/>
              </a:buClr>
              <a:buSzPts val="828"/>
              <a:buFont typeface="Noto Sans Symbols"/>
              <a:buChar char="◼"/>
              <a:defRPr sz="900" b="0" i="0" u="none" strike="noStrike" cap="none">
                <a:solidFill>
                  <a:schemeClr val="dk2"/>
                </a:solidFill>
                <a:latin typeface="Gill Sans"/>
                <a:ea typeface="Gill Sans"/>
                <a:cs typeface="Gill Sans"/>
                <a:sym typeface="Gill Sans"/>
              </a:defRPr>
            </a:lvl4pPr>
            <a:lvl5pPr marL="2286000" marR="0" lvl="4" indent="-281178" algn="l" rtl="0">
              <a:spcBef>
                <a:spcPts val="450"/>
              </a:spcBef>
              <a:spcAft>
                <a:spcPts val="0"/>
              </a:spcAft>
              <a:buClr>
                <a:schemeClr val="accent2"/>
              </a:buClr>
              <a:buSzPts val="828"/>
              <a:buFont typeface="Noto Sans Symbols"/>
              <a:buChar char="◼"/>
              <a:defRPr sz="900" b="0" i="0" u="none" strike="noStrike" cap="none">
                <a:solidFill>
                  <a:schemeClr val="dk2"/>
                </a:solidFill>
                <a:latin typeface="Gill Sans"/>
                <a:ea typeface="Gill Sans"/>
                <a:cs typeface="Gill Sans"/>
                <a:sym typeface="Gill Sans"/>
              </a:defRPr>
            </a:lvl5pPr>
            <a:lvl6pPr marL="2743200" marR="0" lvl="5" indent="-281178" algn="l" rtl="0">
              <a:spcBef>
                <a:spcPts val="450"/>
              </a:spcBef>
              <a:spcAft>
                <a:spcPts val="0"/>
              </a:spcAft>
              <a:buClr>
                <a:schemeClr val="accent2"/>
              </a:buClr>
              <a:buSzPts val="828"/>
              <a:buFont typeface="Noto Sans Symbols"/>
              <a:buChar char="◼"/>
              <a:defRPr sz="900" b="0" i="0" u="none" strike="noStrike" cap="none">
                <a:solidFill>
                  <a:schemeClr val="dk2"/>
                </a:solidFill>
                <a:latin typeface="Gill Sans"/>
                <a:ea typeface="Gill Sans"/>
                <a:cs typeface="Gill Sans"/>
                <a:sym typeface="Gill Sans"/>
              </a:defRPr>
            </a:lvl6pPr>
            <a:lvl7pPr marL="3200400" marR="0" lvl="6" indent="-281178" algn="l" rtl="0">
              <a:spcBef>
                <a:spcPts val="450"/>
              </a:spcBef>
              <a:spcAft>
                <a:spcPts val="0"/>
              </a:spcAft>
              <a:buClr>
                <a:schemeClr val="accent2"/>
              </a:buClr>
              <a:buSzPts val="828"/>
              <a:buFont typeface="Noto Sans Symbols"/>
              <a:buChar char="◼"/>
              <a:defRPr sz="900" b="0" i="0" u="none" strike="noStrike" cap="none">
                <a:solidFill>
                  <a:schemeClr val="dk2"/>
                </a:solidFill>
                <a:latin typeface="Gill Sans"/>
                <a:ea typeface="Gill Sans"/>
                <a:cs typeface="Gill Sans"/>
                <a:sym typeface="Gill Sans"/>
              </a:defRPr>
            </a:lvl7pPr>
            <a:lvl8pPr marL="3657600" marR="0" lvl="7" indent="-281178" algn="l" rtl="0">
              <a:spcBef>
                <a:spcPts val="450"/>
              </a:spcBef>
              <a:spcAft>
                <a:spcPts val="0"/>
              </a:spcAft>
              <a:buClr>
                <a:schemeClr val="accent2"/>
              </a:buClr>
              <a:buSzPts val="828"/>
              <a:buFont typeface="Noto Sans Symbols"/>
              <a:buChar char="◼"/>
              <a:defRPr sz="900" b="0" i="0" u="none" strike="noStrike" cap="none">
                <a:solidFill>
                  <a:schemeClr val="dk2"/>
                </a:solidFill>
                <a:latin typeface="Gill Sans"/>
                <a:ea typeface="Gill Sans"/>
                <a:cs typeface="Gill Sans"/>
                <a:sym typeface="Gill Sans"/>
              </a:defRPr>
            </a:lvl8pPr>
            <a:lvl9pPr marL="4114800" marR="0" lvl="8" indent="-281178" algn="l" rtl="0">
              <a:spcBef>
                <a:spcPts val="450"/>
              </a:spcBef>
              <a:spcAft>
                <a:spcPts val="450"/>
              </a:spcAft>
              <a:buClr>
                <a:schemeClr val="accent2"/>
              </a:buClr>
              <a:buSzPts val="828"/>
              <a:buFont typeface="Noto Sans Symbols"/>
              <a:buChar char="◼"/>
              <a:defRPr sz="900" b="0" i="0" u="none" strike="noStrike" cap="none">
                <a:solidFill>
                  <a:schemeClr val="dk2"/>
                </a:solidFill>
                <a:latin typeface="Gill Sans"/>
                <a:ea typeface="Gill Sans"/>
                <a:cs typeface="Gill Sans"/>
                <a:sym typeface="Gill Sans"/>
              </a:defRPr>
            </a:lvl9pPr>
          </a:lstStyle>
          <a:p>
            <a:endParaRPr/>
          </a:p>
        </p:txBody>
      </p:sp>
      <p:sp>
        <p:nvSpPr>
          <p:cNvPr id="8" name="Google Shape;8;p20"/>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675" b="0" i="0" u="none" strike="noStrike" cap="none">
                <a:solidFill>
                  <a:schemeClr val="accent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9" name="Google Shape;9;p20"/>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675" b="0" i="0" u="none" strike="noStrike" cap="none">
                <a:solidFill>
                  <a:schemeClr val="accent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1" name="Google Shape;11;p20"/>
          <p:cNvSpPr/>
          <p:nvPr/>
        </p:nvSpPr>
        <p:spPr>
          <a:xfrm>
            <a:off x="334900" y="342900"/>
            <a:ext cx="2777490" cy="7124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0"/>
          <p:cNvSpPr/>
          <p:nvPr/>
        </p:nvSpPr>
        <p:spPr>
          <a:xfrm>
            <a:off x="6031610" y="340232"/>
            <a:ext cx="2777490" cy="73916"/>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0"/>
          <p:cNvSpPr/>
          <p:nvPr/>
        </p:nvSpPr>
        <p:spPr>
          <a:xfrm>
            <a:off x="3181373" y="342900"/>
            <a:ext cx="2777490" cy="6858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22;p21">
            <a:extLst>
              <a:ext uri="{FF2B5EF4-FFF2-40B4-BE49-F238E27FC236}">
                <a16:creationId xmlns:a16="http://schemas.microsoft.com/office/drawing/2014/main" id="{0ABDA661-1197-95E3-6388-C2952297E771}"/>
              </a:ext>
            </a:extLst>
          </p:cNvPr>
          <p:cNvSpPr txBox="1">
            <a:spLocks/>
          </p:cNvSpPr>
          <p:nvPr userDrawn="1"/>
        </p:nvSpPr>
        <p:spPr>
          <a:xfrm>
            <a:off x="0" y="4784725"/>
            <a:ext cx="477371" cy="34962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7"/>
          <p:cNvSpPr txBox="1">
            <a:spLocks noGrp="1"/>
          </p:cNvSpPr>
          <p:nvPr>
            <p:ph type="body" idx="1"/>
          </p:nvPr>
        </p:nvSpPr>
        <p:spPr>
          <a:xfrm>
            <a:off x="326003" y="771278"/>
            <a:ext cx="8491993" cy="715617"/>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SzPts val="1200"/>
              <a:buNone/>
            </a:pPr>
            <a:r>
              <a:rPr lang="en-US" sz="4200" dirty="0">
                <a:solidFill>
                  <a:schemeClr val="tx1"/>
                </a:solidFill>
                <a:latin typeface="Livvic" pitchFamily="2" charset="77"/>
              </a:rPr>
              <a:t>Key Players in Succession: </a:t>
            </a:r>
            <a:endParaRPr sz="4200" dirty="0">
              <a:solidFill>
                <a:schemeClr val="tx1"/>
              </a:solidFill>
              <a:latin typeface="Livvic" pitchFamily="2" charset="77"/>
            </a:endParaRPr>
          </a:p>
          <a:p>
            <a:pPr marL="0" lvl="0" indent="0" algn="ctr" rtl="0">
              <a:lnSpc>
                <a:spcPct val="115000"/>
              </a:lnSpc>
              <a:spcBef>
                <a:spcPts val="0"/>
              </a:spcBef>
              <a:spcAft>
                <a:spcPts val="0"/>
              </a:spcAft>
              <a:buSzPts val="1200"/>
              <a:buNone/>
            </a:pPr>
            <a:r>
              <a:rPr lang="en-US" sz="4200" dirty="0">
                <a:solidFill>
                  <a:schemeClr val="tx1"/>
                </a:solidFill>
                <a:latin typeface="Livvic" pitchFamily="2" charset="77"/>
              </a:rPr>
              <a:t>Who Should Be Involved?</a:t>
            </a:r>
            <a:endParaRPr sz="4200" dirty="0">
              <a:solidFill>
                <a:schemeClr val="tx1"/>
              </a:solidFill>
              <a:latin typeface="Livvic" pitchFamily="2" charset="77"/>
            </a:endParaRPr>
          </a:p>
        </p:txBody>
      </p:sp>
      <p:pic>
        <p:nvPicPr>
          <p:cNvPr id="132" name="Google Shape;132;p47" descr="Different types of keys"/>
          <p:cNvPicPr preferRelativeResize="0"/>
          <p:nvPr/>
        </p:nvPicPr>
        <p:blipFill rotWithShape="1">
          <a:blip r:embed="rId3">
            <a:alphaModFix/>
          </a:blip>
          <a:srcRect/>
          <a:stretch/>
        </p:blipFill>
        <p:spPr>
          <a:xfrm>
            <a:off x="2264290" y="1936934"/>
            <a:ext cx="4615418" cy="2966743"/>
          </a:xfrm>
          <a:prstGeom prst="rect">
            <a:avLst/>
          </a:prstGeom>
          <a:noFill/>
          <a:ln>
            <a:noFill/>
          </a:ln>
        </p:spPr>
      </p:pic>
      <p:pic>
        <p:nvPicPr>
          <p:cNvPr id="2" name="Google Shape;126;p47" descr="Shape&#10;&#10;Description automatically generated with low confidence">
            <a:extLst>
              <a:ext uri="{FF2B5EF4-FFF2-40B4-BE49-F238E27FC236}">
                <a16:creationId xmlns:a16="http://schemas.microsoft.com/office/drawing/2014/main" id="{E665192D-6094-2093-B98C-50BE447A36D9}"/>
              </a:ext>
            </a:extLst>
          </p:cNvPr>
          <p:cNvPicPr preferRelativeResize="0">
            <a:picLocks noChangeAspect="1"/>
          </p:cNvPicPr>
          <p:nvPr/>
        </p:nvPicPr>
        <p:blipFill rotWithShape="1">
          <a:blip r:embed="rId4">
            <a:alphaModFix/>
          </a:blip>
          <a:srcRect/>
          <a:stretch/>
        </p:blipFill>
        <p:spPr>
          <a:xfrm>
            <a:off x="8296571" y="4663291"/>
            <a:ext cx="731520" cy="40340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28375d86d83_0_250"/>
          <p:cNvSpPr txBox="1">
            <a:spLocks noGrp="1"/>
          </p:cNvSpPr>
          <p:nvPr>
            <p:ph type="body" idx="1"/>
          </p:nvPr>
        </p:nvSpPr>
        <p:spPr>
          <a:xfrm>
            <a:off x="341193" y="522858"/>
            <a:ext cx="8447965" cy="698400"/>
          </a:xfrm>
          <a:prstGeom prst="rect">
            <a:avLst/>
          </a:prstGeom>
          <a:noFill/>
          <a:ln>
            <a:noFill/>
          </a:ln>
        </p:spPr>
        <p:txBody>
          <a:bodyPr spcFirstLastPara="1" wrap="square" lIns="91425" tIns="91425" rIns="91425" bIns="91425" anchor="t" anchorCtr="0">
            <a:noAutofit/>
          </a:bodyPr>
          <a:lstStyle/>
          <a:p>
            <a:pPr marL="152400" lvl="0" indent="0" algn="ctr" rtl="0">
              <a:lnSpc>
                <a:spcPct val="115000"/>
              </a:lnSpc>
              <a:spcBef>
                <a:spcPts val="0"/>
              </a:spcBef>
              <a:spcAft>
                <a:spcPts val="0"/>
              </a:spcAft>
              <a:buSzPts val="1200"/>
              <a:buNone/>
            </a:pPr>
            <a:r>
              <a:rPr lang="en-US" sz="2800" dirty="0">
                <a:solidFill>
                  <a:schemeClr val="accent1"/>
                </a:solidFill>
              </a:rPr>
              <a:t>Defining Businesses and Land</a:t>
            </a:r>
            <a:endParaRPr sz="2800" dirty="0">
              <a:solidFill>
                <a:schemeClr val="accent1"/>
              </a:solidFill>
            </a:endParaRPr>
          </a:p>
        </p:txBody>
      </p:sp>
      <p:graphicFrame>
        <p:nvGraphicFramePr>
          <p:cNvPr id="195" name="Google Shape;195;g28375d86d83_0_250"/>
          <p:cNvGraphicFramePr/>
          <p:nvPr>
            <p:extLst>
              <p:ext uri="{D42A27DB-BD31-4B8C-83A1-F6EECF244321}">
                <p14:modId xmlns:p14="http://schemas.microsoft.com/office/powerpoint/2010/main" val="2151624819"/>
              </p:ext>
            </p:extLst>
          </p:nvPr>
        </p:nvGraphicFramePr>
        <p:xfrm>
          <a:off x="341193" y="1301087"/>
          <a:ext cx="8447965" cy="3257265"/>
        </p:xfrm>
        <a:graphic>
          <a:graphicData uri="http://schemas.openxmlformats.org/drawingml/2006/table">
            <a:tbl>
              <a:tblPr>
                <a:noFill/>
                <a:tableStyleId>{A905A1DD-677A-4D9C-9693-9E2EC0FEC29E}</a:tableStyleId>
              </a:tblPr>
              <a:tblGrid>
                <a:gridCol w="2681900">
                  <a:extLst>
                    <a:ext uri="{9D8B030D-6E8A-4147-A177-3AD203B41FA5}">
                      <a16:colId xmlns:a16="http://schemas.microsoft.com/office/drawing/2014/main" val="20000"/>
                    </a:ext>
                  </a:extLst>
                </a:gridCol>
                <a:gridCol w="5766065">
                  <a:extLst>
                    <a:ext uri="{9D8B030D-6E8A-4147-A177-3AD203B41FA5}">
                      <a16:colId xmlns:a16="http://schemas.microsoft.com/office/drawing/2014/main" val="20001"/>
                    </a:ext>
                  </a:extLst>
                </a:gridCol>
              </a:tblGrid>
              <a:tr h="651439">
                <a:tc>
                  <a:txBody>
                    <a:bodyPr/>
                    <a:lstStyle/>
                    <a:p>
                      <a:pPr marL="0" marR="0" lvl="0" indent="0" algn="ctr" rtl="0">
                        <a:spcBef>
                          <a:spcPts val="0"/>
                        </a:spcBef>
                        <a:spcAft>
                          <a:spcPts val="0"/>
                        </a:spcAft>
                        <a:buClr>
                          <a:schemeClr val="accent1"/>
                        </a:buClr>
                        <a:buSzPts val="1800"/>
                        <a:buFont typeface="Gill Sans"/>
                        <a:buNone/>
                      </a:pPr>
                      <a:r>
                        <a:rPr lang="en-US" sz="2400" b="1" u="none" strike="noStrike" cap="none" dirty="0">
                          <a:solidFill>
                            <a:schemeClr val="accent1"/>
                          </a:solidFill>
                        </a:rPr>
                        <a:t>When we say: </a:t>
                      </a:r>
                      <a:endParaRPr sz="2400" b="1" u="none" strike="noStrike" cap="none" dirty="0">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accent1"/>
                        </a:buClr>
                        <a:buSzPts val="1800"/>
                        <a:buFont typeface="Gill Sans"/>
                        <a:buNone/>
                      </a:pPr>
                      <a:r>
                        <a:rPr lang="en-US" sz="2400" b="1" u="none" strike="noStrike" cap="none" dirty="0">
                          <a:solidFill>
                            <a:schemeClr val="accent1"/>
                          </a:solidFill>
                        </a:rPr>
                        <a:t>We are referring to: </a:t>
                      </a:r>
                      <a:endParaRPr sz="2400" b="1" u="none" strike="noStrike" cap="none" dirty="0">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302913">
                <a:tc>
                  <a:txBody>
                    <a:bodyPr/>
                    <a:lstStyle/>
                    <a:p>
                      <a:pPr marL="0" marR="0" lvl="0" indent="0" algn="l" rtl="0">
                        <a:spcBef>
                          <a:spcPts val="0"/>
                        </a:spcBef>
                        <a:spcAft>
                          <a:spcPts val="0"/>
                        </a:spcAft>
                        <a:buClr>
                          <a:schemeClr val="accent1"/>
                        </a:buClr>
                        <a:buSzPts val="1600"/>
                        <a:buFont typeface="Gill Sans"/>
                        <a:buNone/>
                      </a:pPr>
                      <a:r>
                        <a:rPr lang="en-US" sz="2000" u="none" strike="noStrike" cap="none" dirty="0">
                          <a:solidFill>
                            <a:schemeClr val="accent1"/>
                          </a:solidFill>
                        </a:rPr>
                        <a:t>Businesses</a:t>
                      </a:r>
                      <a:endParaRPr sz="2000" u="none" strike="noStrike" cap="none" dirty="0">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Clr>
                          <a:schemeClr val="accent1"/>
                        </a:buClr>
                        <a:buSzPts val="1600"/>
                        <a:buFont typeface="Gill Sans"/>
                        <a:buNone/>
                      </a:pPr>
                      <a:r>
                        <a:rPr lang="en-US" sz="2000" u="none" strike="noStrike" cap="none" dirty="0">
                          <a:solidFill>
                            <a:schemeClr val="accent1"/>
                          </a:solidFill>
                        </a:rPr>
                        <a:t>Entities that could be farms, an LLC, sole proprietorship, land in a trust, corporation, company, and/or partnerships</a:t>
                      </a:r>
                      <a:endParaRPr sz="2000" u="none" strike="noStrike" cap="none" dirty="0">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302913">
                <a:tc>
                  <a:txBody>
                    <a:bodyPr/>
                    <a:lstStyle/>
                    <a:p>
                      <a:pPr marL="0" marR="0" lvl="0" indent="0" algn="l" rtl="0">
                        <a:spcBef>
                          <a:spcPts val="0"/>
                        </a:spcBef>
                        <a:spcAft>
                          <a:spcPts val="0"/>
                        </a:spcAft>
                        <a:buClr>
                          <a:schemeClr val="accent1"/>
                        </a:buClr>
                        <a:buSzPts val="1600"/>
                        <a:buFont typeface="Gill Sans"/>
                        <a:buNone/>
                      </a:pPr>
                      <a:r>
                        <a:rPr lang="en-US" sz="2000" u="none" strike="noStrike" cap="none">
                          <a:solidFill>
                            <a:schemeClr val="accent1"/>
                          </a:solidFill>
                        </a:rPr>
                        <a:t>Land</a:t>
                      </a:r>
                      <a:endParaRPr sz="2000" u="none" strike="noStrike" cap="none">
                        <a:solidFill>
                          <a:schemeClr val="accent1"/>
                        </a:solidFill>
                      </a:endParaRPr>
                    </a:p>
                    <a:p>
                      <a:pPr marL="0" marR="0" lvl="0" indent="0" algn="l" rtl="0">
                        <a:spcBef>
                          <a:spcPts val="0"/>
                        </a:spcBef>
                        <a:spcAft>
                          <a:spcPts val="0"/>
                        </a:spcAft>
                        <a:buClr>
                          <a:schemeClr val="dk1"/>
                        </a:buClr>
                        <a:buSzPts val="1600"/>
                        <a:buFont typeface="Gill Sans"/>
                        <a:buNone/>
                      </a:pPr>
                      <a:endParaRPr sz="2000" u="none" strike="noStrike" cap="none">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Clr>
                          <a:schemeClr val="accent1"/>
                        </a:buClr>
                        <a:buSzPts val="1600"/>
                        <a:buFont typeface="Gill Sans"/>
                        <a:buNone/>
                      </a:pPr>
                      <a:r>
                        <a:rPr lang="en-US" sz="2000" u="none" strike="noStrike" cap="none" dirty="0">
                          <a:solidFill>
                            <a:schemeClr val="accent1"/>
                          </a:solidFill>
                        </a:rPr>
                        <a:t>Any type of land, including but not limited to forests, bare land, vacant land, farmland, pasture, and land with buildings/barns </a:t>
                      </a:r>
                      <a:endParaRPr sz="2000" u="none" strike="noStrike" cap="none" dirty="0">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03"/>
          <p:cNvSpPr txBox="1">
            <a:spLocks noGrp="1"/>
          </p:cNvSpPr>
          <p:nvPr>
            <p:ph type="title"/>
          </p:nvPr>
        </p:nvSpPr>
        <p:spPr>
          <a:xfrm>
            <a:off x="435894" y="668739"/>
            <a:ext cx="8272212" cy="61822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Font typeface="Gill Sans"/>
              <a:buNone/>
            </a:pPr>
            <a:r>
              <a:rPr lang="en-US" sz="2800" b="1" dirty="0">
                <a:latin typeface="Livvic" pitchFamily="2" charset="77"/>
              </a:rPr>
              <a:t>TOPICS TO EXPLORE</a:t>
            </a:r>
            <a:endParaRPr sz="2800" b="1" dirty="0">
              <a:latin typeface="Livvic" pitchFamily="2" charset="77"/>
            </a:endParaRPr>
          </a:p>
        </p:txBody>
      </p:sp>
      <p:graphicFrame>
        <p:nvGraphicFramePr>
          <p:cNvPr id="201" name="Google Shape;201;p103"/>
          <p:cNvGraphicFramePr/>
          <p:nvPr/>
        </p:nvGraphicFramePr>
        <p:xfrm>
          <a:off x="352769" y="1465920"/>
          <a:ext cx="8438450" cy="2390625"/>
        </p:xfrm>
        <a:graphic>
          <a:graphicData uri="http://schemas.openxmlformats.org/drawingml/2006/table">
            <a:tbl>
              <a:tblPr>
                <a:noFill/>
                <a:tableStyleId>{A905A1DD-677A-4D9C-9693-9E2EC0FEC29E}</a:tableStyleId>
              </a:tblPr>
              <a:tblGrid>
                <a:gridCol w="2835700">
                  <a:extLst>
                    <a:ext uri="{9D8B030D-6E8A-4147-A177-3AD203B41FA5}">
                      <a16:colId xmlns:a16="http://schemas.microsoft.com/office/drawing/2014/main" val="20000"/>
                    </a:ext>
                  </a:extLst>
                </a:gridCol>
                <a:gridCol w="5602750">
                  <a:extLst>
                    <a:ext uri="{9D8B030D-6E8A-4147-A177-3AD203B41FA5}">
                      <a16:colId xmlns:a16="http://schemas.microsoft.com/office/drawing/2014/main" val="20001"/>
                    </a:ext>
                  </a:extLst>
                </a:gridCol>
              </a:tblGrid>
              <a:tr h="394600">
                <a:tc rowSpan="5">
                  <a:txBody>
                    <a:bodyPr/>
                    <a:lstStyle/>
                    <a:p>
                      <a:pPr marL="0" marR="0" lvl="0" indent="0" algn="ctr" rtl="0">
                        <a:lnSpc>
                          <a:spcPct val="100000"/>
                        </a:lnSpc>
                        <a:spcBef>
                          <a:spcPts val="0"/>
                        </a:spcBef>
                        <a:spcAft>
                          <a:spcPts val="0"/>
                        </a:spcAft>
                        <a:buClr>
                          <a:srgbClr val="000000"/>
                        </a:buClr>
                        <a:buSzPts val="1100"/>
                        <a:buFont typeface="Arial"/>
                        <a:buNone/>
                      </a:pPr>
                      <a:r>
                        <a:rPr lang="en-US" sz="2000" b="1" u="none" strike="noStrike" cap="none" dirty="0">
                          <a:solidFill>
                            <a:schemeClr val="accent1"/>
                          </a:solidFill>
                        </a:rPr>
                        <a:t>MODULE #2:</a:t>
                      </a:r>
                      <a:endParaRPr sz="2000" b="1" u="none" strike="noStrike" cap="none" dirty="0">
                        <a:solidFill>
                          <a:schemeClr val="accent1"/>
                        </a:solidFill>
                      </a:endParaRPr>
                    </a:p>
                    <a:p>
                      <a:pPr marL="0" marR="0" lvl="0" indent="0" algn="ctr" rtl="0">
                        <a:lnSpc>
                          <a:spcPct val="100000"/>
                        </a:lnSpc>
                        <a:spcBef>
                          <a:spcPts val="0"/>
                        </a:spcBef>
                        <a:spcAft>
                          <a:spcPts val="0"/>
                        </a:spcAft>
                        <a:buClr>
                          <a:srgbClr val="000000"/>
                        </a:buClr>
                        <a:buSzPts val="1100"/>
                        <a:buFont typeface="Arial"/>
                        <a:buNone/>
                      </a:pPr>
                      <a:r>
                        <a:rPr lang="en-US" sz="2000" b="1" u="none" strike="noStrike" cap="none" dirty="0">
                          <a:solidFill>
                            <a:schemeClr val="accent1"/>
                          </a:solidFill>
                        </a:rPr>
                        <a:t>KEY PLAYERS IN SUCCESSION: WHO SHOULD BE INVOLVED?</a:t>
                      </a:r>
                      <a:endParaRPr sz="2000" u="none" strike="noStrike" cap="none" dirty="0">
                        <a:solidFill>
                          <a:schemeClr val="accent1"/>
                        </a:solidFill>
                      </a:endParaRPr>
                    </a:p>
                  </a:txBody>
                  <a:tcPr marL="72200" marR="72200" marT="27000" marB="722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200" b="1" u="none" strike="noStrike" cap="none" dirty="0">
                          <a:solidFill>
                            <a:schemeClr val="accent1"/>
                          </a:solidFill>
                        </a:rPr>
                        <a:t>Who is involved in your farm business or land? </a:t>
                      </a:r>
                      <a:endParaRPr sz="1100" b="1" u="none" strike="noStrike" cap="none" dirty="0">
                        <a:solidFill>
                          <a:schemeClr val="accent1"/>
                        </a:solidFill>
                        <a:latin typeface="Calibri"/>
                        <a:ea typeface="Calibri"/>
                        <a:cs typeface="Calibri"/>
                        <a:sym typeface="Calibri"/>
                      </a:endParaRPr>
                    </a:p>
                  </a:txBody>
                  <a:tcPr marL="72200" marR="72200" marT="27000" marB="722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023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200" b="1" u="none" strike="noStrike" cap="none">
                          <a:solidFill>
                            <a:schemeClr val="accent1"/>
                          </a:solidFill>
                        </a:rPr>
                        <a:t>Who gets a vote? Involvement in the farm </a:t>
                      </a:r>
                      <a:endParaRPr sz="1100" b="1" u="none" strike="noStrike" cap="none">
                        <a:solidFill>
                          <a:schemeClr val="accent1"/>
                        </a:solidFill>
                        <a:latin typeface="Calibri"/>
                        <a:ea typeface="Calibri"/>
                        <a:cs typeface="Calibri"/>
                        <a:sym typeface="Calibri"/>
                      </a:endParaRPr>
                    </a:p>
                  </a:txBody>
                  <a:tcPr marL="72200" marR="72200" marT="27000" marB="722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300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200" b="1" u="none" strike="noStrike" cap="none">
                          <a:solidFill>
                            <a:schemeClr val="accent1"/>
                          </a:solidFill>
                        </a:rPr>
                        <a:t>Who makes decisions in the farm? </a:t>
                      </a:r>
                      <a:endParaRPr sz="1100" b="1" u="none" strike="noStrike" cap="none">
                        <a:solidFill>
                          <a:schemeClr val="accent1"/>
                        </a:solidFill>
                        <a:latin typeface="Calibri"/>
                        <a:ea typeface="Calibri"/>
                        <a:cs typeface="Calibri"/>
                        <a:sym typeface="Calibri"/>
                      </a:endParaRPr>
                    </a:p>
                  </a:txBody>
                  <a:tcPr marL="72200" marR="72200" marT="27000" marB="722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216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200" b="1" u="none" strike="noStrike" cap="none">
                          <a:solidFill>
                            <a:schemeClr val="accent1"/>
                          </a:solidFill>
                        </a:rPr>
                        <a:t>What advisors could you need for the transfer of your farm business or land? </a:t>
                      </a:r>
                      <a:endParaRPr sz="1100" b="1" u="none" strike="noStrike" cap="none">
                        <a:solidFill>
                          <a:schemeClr val="accent1"/>
                        </a:solidFill>
                        <a:latin typeface="Calibri"/>
                        <a:ea typeface="Calibri"/>
                        <a:cs typeface="Calibri"/>
                        <a:sym typeface="Calibri"/>
                      </a:endParaRPr>
                    </a:p>
                  </a:txBody>
                  <a:tcPr marL="72200" marR="72200" marT="27000" marB="722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420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200" b="1" u="none" strike="noStrike" cap="none" dirty="0">
                          <a:solidFill>
                            <a:schemeClr val="accent1"/>
                          </a:solidFill>
                        </a:rPr>
                        <a:t>Selecting Advisors and Questions to Ask </a:t>
                      </a:r>
                      <a:endParaRPr sz="1800" u="none" strike="noStrike" cap="none" dirty="0">
                        <a:solidFill>
                          <a:schemeClr val="accent1"/>
                        </a:solidFill>
                      </a:endParaRPr>
                    </a:p>
                  </a:txBody>
                  <a:tcPr marL="72200" marR="72200" marT="27000" marB="722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02" name="Google Shape;202;p103"/>
          <p:cNvSpPr txBox="1"/>
          <p:nvPr/>
        </p:nvSpPr>
        <p:spPr>
          <a:xfrm>
            <a:off x="352769" y="3856534"/>
            <a:ext cx="8438462" cy="1233600"/>
          </a:xfrm>
          <a:prstGeom prst="rect">
            <a:avLst/>
          </a:prstGeom>
          <a:noFill/>
          <a:ln>
            <a:noFill/>
          </a:ln>
        </p:spPr>
        <p:txBody>
          <a:bodyPr spcFirstLastPara="1" wrap="square" lIns="91425" tIns="91425" rIns="91425" bIns="91425" anchor="t" anchorCtr="0">
            <a:normAutofit fontScale="92500"/>
          </a:bodyPr>
          <a:lstStyle/>
          <a:p>
            <a:pPr marL="152400" marR="0" lvl="0" indent="0" algn="ctr" rtl="0">
              <a:lnSpc>
                <a:spcPct val="115000"/>
              </a:lnSpc>
              <a:spcBef>
                <a:spcPts val="0"/>
              </a:spcBef>
              <a:spcAft>
                <a:spcPts val="0"/>
              </a:spcAft>
              <a:buClr>
                <a:schemeClr val="accent1"/>
              </a:buClr>
              <a:buSzPct val="100000"/>
              <a:buFont typeface="Gill Sans"/>
              <a:buNone/>
            </a:pPr>
            <a:r>
              <a:rPr lang="en-US" sz="1700" b="0" i="0" u="none" strike="noStrike" cap="none" dirty="0">
                <a:solidFill>
                  <a:schemeClr val="accent1"/>
                </a:solidFill>
                <a:latin typeface="Gill Sans"/>
                <a:ea typeface="Gill Sans"/>
                <a:cs typeface="Gill Sans"/>
                <a:sym typeface="Gill Sans"/>
              </a:rPr>
              <a:t>Purpose of Module #2</a:t>
            </a:r>
            <a:endParaRPr sz="1700" b="0" i="0" u="none" strike="noStrike" cap="none" dirty="0">
              <a:solidFill>
                <a:schemeClr val="accent1"/>
              </a:solidFill>
              <a:latin typeface="Gill Sans"/>
              <a:ea typeface="Gill Sans"/>
              <a:cs typeface="Gill Sans"/>
              <a:sym typeface="Gill Sans"/>
            </a:endParaRPr>
          </a:p>
          <a:p>
            <a:pPr marL="152400" marR="0" lvl="0" indent="0" algn="ctr" rtl="0">
              <a:lnSpc>
                <a:spcPct val="115000"/>
              </a:lnSpc>
              <a:spcBef>
                <a:spcPts val="600"/>
              </a:spcBef>
              <a:spcAft>
                <a:spcPts val="0"/>
              </a:spcAft>
              <a:buClr>
                <a:srgbClr val="000000"/>
              </a:buClr>
              <a:buSzPct val="108107"/>
              <a:buFont typeface="Arial"/>
              <a:buNone/>
            </a:pPr>
            <a:r>
              <a:rPr lang="en-US" sz="2000" b="0" i="0" u="none" strike="noStrike" cap="none" dirty="0">
                <a:solidFill>
                  <a:schemeClr val="accent1"/>
                </a:solidFill>
                <a:latin typeface="Gill Sans"/>
                <a:ea typeface="Gill Sans"/>
                <a:cs typeface="Gill Sans"/>
                <a:sym typeface="Gill Sans"/>
              </a:rPr>
              <a:t>To better understand who should be involved, who makes decisions, and who you should ask for help for your family and/or farm during the succession process. </a:t>
            </a:r>
            <a:endParaRPr sz="1200" b="0" i="0" u="none" strike="noStrike" cap="none" dirty="0">
              <a:solidFill>
                <a:schemeClr val="accent1"/>
              </a:solidFill>
              <a:latin typeface="Gill Sans"/>
              <a:ea typeface="Gill Sans"/>
              <a:cs typeface="Gill Sans"/>
              <a:sym typeface="Gill Sans"/>
            </a:endParaRPr>
          </a:p>
          <a:p>
            <a:pPr marL="152400" marR="0" lvl="0" indent="0" algn="ctr" rtl="0">
              <a:lnSpc>
                <a:spcPct val="115000"/>
              </a:lnSpc>
              <a:spcBef>
                <a:spcPts val="600"/>
              </a:spcBef>
              <a:spcAft>
                <a:spcPts val="600"/>
              </a:spcAft>
              <a:buClr>
                <a:schemeClr val="dk1"/>
              </a:buClr>
              <a:buSzPct val="100000"/>
              <a:buFont typeface="Gill Sans"/>
              <a:buNone/>
            </a:pPr>
            <a:endParaRPr sz="1200" b="0" i="0" u="none" strike="noStrike" cap="none" dirty="0">
              <a:solidFill>
                <a:srgbClr val="434343"/>
              </a:solidFill>
              <a:latin typeface="Catamaran Light"/>
              <a:ea typeface="Catamaran Light"/>
              <a:cs typeface="Catamaran Light"/>
              <a:sym typeface="Catamaran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4"/>
          <p:cNvSpPr txBox="1">
            <a:spLocks noGrp="1"/>
          </p:cNvSpPr>
          <p:nvPr>
            <p:ph type="body" idx="1"/>
          </p:nvPr>
        </p:nvSpPr>
        <p:spPr>
          <a:xfrm>
            <a:off x="510865" y="1435261"/>
            <a:ext cx="8145462" cy="2280211"/>
          </a:xfrm>
          <a:prstGeom prst="rect">
            <a:avLst/>
          </a:prstGeom>
          <a:solidFill>
            <a:srgbClr val="D9E8C8"/>
          </a:solidFill>
          <a:ln>
            <a:noFill/>
          </a:ln>
        </p:spPr>
        <p:txBody>
          <a:bodyPr spcFirstLastPara="1" wrap="square" lIns="91425" tIns="91425" rIns="91425" bIns="91425" anchor="ctr" anchorCtr="0">
            <a:noAutofit/>
          </a:bodyPr>
          <a:lstStyle/>
          <a:p>
            <a:pPr marL="152400" lvl="0" indent="0" algn="ctr" rtl="0">
              <a:lnSpc>
                <a:spcPct val="115000"/>
              </a:lnSpc>
              <a:spcBef>
                <a:spcPts val="0"/>
              </a:spcBef>
              <a:spcAft>
                <a:spcPts val="0"/>
              </a:spcAft>
              <a:buSzPts val="1200"/>
              <a:buNone/>
            </a:pPr>
            <a:r>
              <a:rPr lang="en-US" sz="4400" dirty="0">
                <a:solidFill>
                  <a:schemeClr val="accent1"/>
                </a:solidFill>
              </a:rPr>
              <a:t>Who is involved in your farm business or land? </a:t>
            </a:r>
            <a:endParaRPr sz="4400" dirty="0">
              <a:solidFill>
                <a:schemeClr val="accen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
          <p:cNvSpPr txBox="1"/>
          <p:nvPr/>
        </p:nvSpPr>
        <p:spPr>
          <a:xfrm>
            <a:off x="6134400" y="4725526"/>
            <a:ext cx="30096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Garamond"/>
              <a:buNone/>
            </a:pPr>
            <a:r>
              <a:rPr lang="en-US" sz="1400" b="0" i="0" u="none" strike="noStrike" cap="none" dirty="0">
                <a:solidFill>
                  <a:srgbClr val="000000"/>
                </a:solidFill>
                <a:latin typeface="Gill Sans MT" panose="020B0502020104020203" pitchFamily="34" charset="77"/>
                <a:ea typeface="Garamond"/>
                <a:cs typeface="Garamond"/>
                <a:sym typeface="Garamond"/>
              </a:rPr>
              <a:t>Source: Renato </a:t>
            </a:r>
            <a:r>
              <a:rPr lang="en-US" sz="1400" b="0" i="0" u="none" strike="noStrike" cap="none" dirty="0" err="1">
                <a:solidFill>
                  <a:srgbClr val="000000"/>
                </a:solidFill>
                <a:latin typeface="Gill Sans MT" panose="020B0502020104020203" pitchFamily="34" charset="77"/>
                <a:ea typeface="Garamond"/>
                <a:cs typeface="Garamond"/>
                <a:sym typeface="Garamond"/>
              </a:rPr>
              <a:t>Tagiuri</a:t>
            </a:r>
            <a:r>
              <a:rPr lang="en-US" sz="1400" b="0" i="0" u="none" strike="noStrike" cap="none" dirty="0">
                <a:solidFill>
                  <a:srgbClr val="000000"/>
                </a:solidFill>
                <a:latin typeface="Gill Sans MT" panose="020B0502020104020203" pitchFamily="34" charset="77"/>
                <a:ea typeface="Garamond"/>
                <a:cs typeface="Garamond"/>
                <a:sym typeface="Garamond"/>
              </a:rPr>
              <a:t> and John Davis</a:t>
            </a:r>
            <a:endParaRPr sz="1800" b="0" i="0" u="none" strike="noStrike" cap="none" dirty="0">
              <a:solidFill>
                <a:schemeClr val="dk1"/>
              </a:solidFill>
              <a:latin typeface="Gill Sans MT" panose="020B0502020104020203" pitchFamily="34" charset="77"/>
              <a:ea typeface="Gill Sans"/>
              <a:cs typeface="Gill Sans"/>
              <a:sym typeface="Gill Sans"/>
            </a:endParaRPr>
          </a:p>
        </p:txBody>
      </p:sp>
      <p:grpSp>
        <p:nvGrpSpPr>
          <p:cNvPr id="213" name="Google Shape;213;p1"/>
          <p:cNvGrpSpPr/>
          <p:nvPr/>
        </p:nvGrpSpPr>
        <p:grpSpPr>
          <a:xfrm>
            <a:off x="2632678" y="1017732"/>
            <a:ext cx="3878642" cy="3707794"/>
            <a:chOff x="1248350" y="7"/>
            <a:chExt cx="3878642" cy="3707794"/>
          </a:xfrm>
        </p:grpSpPr>
        <p:sp>
          <p:nvSpPr>
            <p:cNvPr id="214" name="Google Shape;214;p1"/>
            <p:cNvSpPr/>
            <p:nvPr/>
          </p:nvSpPr>
          <p:spPr>
            <a:xfrm>
              <a:off x="2019190" y="7"/>
              <a:ext cx="2252841" cy="2252841"/>
            </a:xfrm>
            <a:prstGeom prst="ellipse">
              <a:avLst/>
            </a:prstGeom>
            <a:solidFill>
              <a:srgbClr val="BFBFBF">
                <a:alpha val="49411"/>
              </a:srgbClr>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215" name="Google Shape;215;p1"/>
            <p:cNvSpPr txBox="1"/>
            <p:nvPr/>
          </p:nvSpPr>
          <p:spPr>
            <a:xfrm>
              <a:off x="2319569" y="394254"/>
              <a:ext cx="1652083" cy="101377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US" sz="2600" b="0" i="0" u="none" strike="noStrike" cap="none" dirty="0">
                  <a:solidFill>
                    <a:schemeClr val="dk1"/>
                  </a:solidFill>
                  <a:latin typeface="Gill Sans MT" panose="020B0502020104020203" pitchFamily="34" charset="77"/>
                  <a:sym typeface="Arial"/>
                </a:rPr>
                <a:t>Ownership</a:t>
              </a:r>
              <a:endParaRPr sz="1800" b="0" i="0" u="none" strike="noStrike" cap="none" dirty="0">
                <a:solidFill>
                  <a:schemeClr val="dk1"/>
                </a:solidFill>
                <a:latin typeface="Gill Sans MT" panose="020B0502020104020203" pitchFamily="34" charset="77"/>
                <a:ea typeface="Gill Sans"/>
                <a:cs typeface="Gill Sans"/>
                <a:sym typeface="Gill Sans"/>
              </a:endParaRPr>
            </a:p>
          </p:txBody>
        </p:sp>
        <p:sp>
          <p:nvSpPr>
            <p:cNvPr id="216" name="Google Shape;216;p1"/>
            <p:cNvSpPr/>
            <p:nvPr/>
          </p:nvSpPr>
          <p:spPr>
            <a:xfrm>
              <a:off x="2874151" y="1454960"/>
              <a:ext cx="2252841" cy="2252841"/>
            </a:xfrm>
            <a:prstGeom prst="ellipse">
              <a:avLst/>
            </a:prstGeom>
            <a:solidFill>
              <a:srgbClr val="BFBFBF">
                <a:alpha val="49411"/>
              </a:srgbClr>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217" name="Google Shape;217;p1"/>
            <p:cNvSpPr txBox="1"/>
            <p:nvPr/>
          </p:nvSpPr>
          <p:spPr>
            <a:xfrm>
              <a:off x="3563145" y="2036944"/>
              <a:ext cx="1351704" cy="123906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US" sz="2600" b="0" i="0" u="none" strike="noStrike" cap="none" dirty="0">
                  <a:solidFill>
                    <a:schemeClr val="dk1"/>
                  </a:solidFill>
                  <a:latin typeface="Gill Sans MT" panose="020B0502020104020203" pitchFamily="34" charset="77"/>
                  <a:sym typeface="Arial"/>
                </a:rPr>
                <a:t>Business</a:t>
              </a:r>
              <a:endParaRPr sz="1800" b="0" i="0" u="none" strike="noStrike" cap="none" dirty="0">
                <a:solidFill>
                  <a:schemeClr val="dk1"/>
                </a:solidFill>
                <a:latin typeface="Gill Sans MT" panose="020B0502020104020203" pitchFamily="34" charset="77"/>
                <a:ea typeface="Gill Sans"/>
                <a:cs typeface="Gill Sans"/>
                <a:sym typeface="Gill Sans"/>
              </a:endParaRPr>
            </a:p>
          </p:txBody>
        </p:sp>
        <p:sp>
          <p:nvSpPr>
            <p:cNvPr id="218" name="Google Shape;218;p1"/>
            <p:cNvSpPr/>
            <p:nvPr/>
          </p:nvSpPr>
          <p:spPr>
            <a:xfrm>
              <a:off x="1248350" y="1454960"/>
              <a:ext cx="2252841" cy="2252841"/>
            </a:xfrm>
            <a:prstGeom prst="ellipse">
              <a:avLst/>
            </a:prstGeom>
            <a:solidFill>
              <a:srgbClr val="BFBFBF">
                <a:alpha val="49411"/>
              </a:srgbClr>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219" name="Google Shape;219;p1"/>
            <p:cNvSpPr txBox="1"/>
            <p:nvPr/>
          </p:nvSpPr>
          <p:spPr>
            <a:xfrm>
              <a:off x="1460493" y="2036944"/>
              <a:ext cx="1351704" cy="123906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US" sz="2600" b="0" i="0" u="none" strike="noStrike" cap="none" dirty="0">
                  <a:solidFill>
                    <a:schemeClr val="dk1"/>
                  </a:solidFill>
                  <a:latin typeface="Gill Sans MT" panose="020B0502020104020203" pitchFamily="34" charset="77"/>
                  <a:sym typeface="Arial"/>
                </a:rPr>
                <a:t>Family</a:t>
              </a:r>
              <a:endParaRPr sz="1800" b="0" i="0" u="none" strike="noStrike" cap="none" dirty="0">
                <a:solidFill>
                  <a:schemeClr val="dk1"/>
                </a:solidFill>
                <a:latin typeface="Gill Sans MT" panose="020B0502020104020203" pitchFamily="34" charset="77"/>
                <a:ea typeface="Gill Sans"/>
                <a:cs typeface="Gill Sans"/>
                <a:sym typeface="Gill Sans"/>
              </a:endParaRPr>
            </a:p>
          </p:txBody>
        </p:sp>
      </p:grpSp>
      <p:sp>
        <p:nvSpPr>
          <p:cNvPr id="220" name="Google Shape;220;p1"/>
          <p:cNvSpPr txBox="1">
            <a:spLocks noGrp="1"/>
          </p:cNvSpPr>
          <p:nvPr>
            <p:ph type="title"/>
          </p:nvPr>
        </p:nvSpPr>
        <p:spPr>
          <a:xfrm>
            <a:off x="222350" y="2663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Font typeface="Gill Sans"/>
              <a:buNone/>
            </a:pPr>
            <a:r>
              <a:rPr lang="en-US" sz="2800"/>
              <a:t>THREE-CIRCLE FAMILY BUSINESS MODEL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Font typeface="Gill Sans"/>
              <a:buNone/>
            </a:pPr>
            <a:r>
              <a:rPr lang="en-US"/>
              <a:t>HANDOUT</a:t>
            </a:r>
            <a:r>
              <a:rPr lang="en-US" sz="2800"/>
              <a:t>: THREE-CIRCLE FAMILY BUSINESS MODEL </a:t>
            </a:r>
            <a:endParaRPr/>
          </a:p>
        </p:txBody>
      </p:sp>
      <p:sp>
        <p:nvSpPr>
          <p:cNvPr id="226" name="Google Shape;226;p5"/>
          <p:cNvSpPr txBox="1"/>
          <p:nvPr/>
        </p:nvSpPr>
        <p:spPr>
          <a:xfrm>
            <a:off x="533699" y="612250"/>
            <a:ext cx="4578989" cy="4309324"/>
          </a:xfrm>
          <a:prstGeom prst="rect">
            <a:avLst/>
          </a:prstGeom>
          <a:noFill/>
          <a:ln>
            <a:noFill/>
          </a:ln>
        </p:spPr>
        <p:txBody>
          <a:bodyPr spcFirstLastPara="1" wrap="square" lIns="91425" tIns="45700" rIns="91425" bIns="45700" anchor="ctr" anchorCtr="0">
            <a:normAutofit lnSpcReduction="10000"/>
          </a:bodyPr>
          <a:lstStyle/>
          <a:p>
            <a:pPr marL="0" marR="0" lvl="0" indent="0" algn="ctr" rtl="0">
              <a:lnSpc>
                <a:spcPct val="100000"/>
              </a:lnSpc>
              <a:spcBef>
                <a:spcPts val="0"/>
              </a:spcBef>
              <a:spcAft>
                <a:spcPts val="0"/>
              </a:spcAft>
              <a:buClr>
                <a:srgbClr val="000000"/>
              </a:buClr>
              <a:buSzPts val="2600"/>
              <a:buFont typeface="Gill Sans"/>
              <a:buNone/>
            </a:pPr>
            <a:r>
              <a:rPr lang="en-US" sz="2600" b="0" i="1" u="none" strike="noStrike" cap="none" dirty="0">
                <a:solidFill>
                  <a:srgbClr val="000000"/>
                </a:solidFill>
                <a:latin typeface="Gill Sans"/>
                <a:ea typeface="Gill Sans"/>
                <a:cs typeface="Gill Sans"/>
                <a:sym typeface="Gill Sans"/>
              </a:rPr>
              <a:t>Please take some time to complete the handout. </a:t>
            </a:r>
            <a:endParaRPr sz="22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chemeClr val="dk1"/>
              </a:buClr>
              <a:buSzPts val="2600"/>
              <a:buFont typeface="Gill Sans"/>
              <a:buNone/>
            </a:pPr>
            <a:endParaRPr sz="2600" b="0" i="0" u="none" strike="noStrike" cap="none" dirty="0">
              <a:solidFill>
                <a:srgbClr val="000000"/>
              </a:solidFill>
              <a:latin typeface="Gill Sans"/>
              <a:ea typeface="Gill Sans"/>
              <a:cs typeface="Gill Sans"/>
              <a:sym typeface="Gill Sans"/>
            </a:endParaRPr>
          </a:p>
          <a:p>
            <a:pPr marL="523875" marR="0" lvl="0" indent="-514350" algn="l" rtl="0">
              <a:lnSpc>
                <a:spcPct val="100000"/>
              </a:lnSpc>
              <a:spcBef>
                <a:spcPts val="0"/>
              </a:spcBef>
              <a:spcAft>
                <a:spcPts val="0"/>
              </a:spcAft>
              <a:buClr>
                <a:srgbClr val="000000"/>
              </a:buClr>
              <a:buSzPts val="2600"/>
              <a:buFont typeface="+mj-lt"/>
              <a:buAutoNum type="arabicPeriod"/>
            </a:pPr>
            <a:r>
              <a:rPr lang="en-US" sz="2600" b="0" i="0" u="none" strike="noStrike" cap="none" dirty="0">
                <a:solidFill>
                  <a:srgbClr val="000000"/>
                </a:solidFill>
                <a:latin typeface="Gill Sans"/>
                <a:ea typeface="Gill Sans"/>
                <a:cs typeface="Gill Sans"/>
                <a:sym typeface="Gill Sans"/>
              </a:rPr>
              <a:t>Map your own farm or land as it is </a:t>
            </a:r>
            <a:r>
              <a:rPr lang="en-US" sz="2600" b="1" i="0" u="sng" strike="noStrike" cap="none" dirty="0">
                <a:solidFill>
                  <a:srgbClr val="000000"/>
                </a:solidFill>
                <a:latin typeface="Gill Sans"/>
                <a:ea typeface="Gill Sans"/>
                <a:cs typeface="Gill Sans"/>
                <a:sym typeface="Gill Sans"/>
              </a:rPr>
              <a:t>NOW</a:t>
            </a:r>
            <a:r>
              <a:rPr lang="en-US" sz="2600" b="0" i="0" u="none" strike="noStrike" cap="none" dirty="0">
                <a:solidFill>
                  <a:srgbClr val="000000"/>
                </a:solidFill>
                <a:latin typeface="Gill Sans"/>
                <a:ea typeface="Gill Sans"/>
                <a:cs typeface="Gill Sans"/>
                <a:sym typeface="Gill Sans"/>
              </a:rPr>
              <a:t>. </a:t>
            </a:r>
            <a:endParaRPr sz="2200" b="0" i="0" u="none" strike="noStrike" cap="none" dirty="0">
              <a:solidFill>
                <a:schemeClr val="dk1"/>
              </a:solidFill>
              <a:latin typeface="Gill Sans"/>
              <a:ea typeface="Gill Sans"/>
              <a:cs typeface="Gill Sans"/>
              <a:sym typeface="Gill Sans"/>
            </a:endParaRPr>
          </a:p>
          <a:p>
            <a:pPr marL="606425" marR="0" lvl="0" indent="-457200" algn="l" rtl="0">
              <a:lnSpc>
                <a:spcPct val="100000"/>
              </a:lnSpc>
              <a:spcBef>
                <a:spcPts val="0"/>
              </a:spcBef>
              <a:spcAft>
                <a:spcPts val="0"/>
              </a:spcAft>
              <a:buClr>
                <a:srgbClr val="000000"/>
              </a:buClr>
              <a:buSzPts val="2200"/>
              <a:buFont typeface="+mj-lt"/>
              <a:buAutoNum type="arabicPeriod"/>
            </a:pPr>
            <a:endParaRPr sz="2200" b="0" i="0" u="none" strike="noStrike" cap="none" dirty="0">
              <a:solidFill>
                <a:srgbClr val="000000"/>
              </a:solidFill>
              <a:latin typeface="Gill Sans"/>
              <a:ea typeface="Gill Sans"/>
              <a:cs typeface="Gill Sans"/>
              <a:sym typeface="Gill Sans"/>
            </a:endParaRPr>
          </a:p>
          <a:p>
            <a:pPr marL="523875" marR="0" lvl="0" indent="-514350" algn="l" rtl="0">
              <a:lnSpc>
                <a:spcPct val="100000"/>
              </a:lnSpc>
              <a:spcBef>
                <a:spcPts val="0"/>
              </a:spcBef>
              <a:spcAft>
                <a:spcPts val="0"/>
              </a:spcAft>
              <a:buClr>
                <a:srgbClr val="000000"/>
              </a:buClr>
              <a:buSzPts val="2600"/>
              <a:buFont typeface="+mj-lt"/>
              <a:buAutoNum type="arabicPeriod"/>
            </a:pPr>
            <a:r>
              <a:rPr lang="en-US" sz="2600" b="0" i="0" u="none" strike="noStrike" cap="none" dirty="0">
                <a:solidFill>
                  <a:srgbClr val="000000"/>
                </a:solidFill>
                <a:latin typeface="Gill Sans"/>
                <a:ea typeface="Gill Sans"/>
                <a:cs typeface="Gill Sans"/>
                <a:sym typeface="Gill Sans"/>
              </a:rPr>
              <a:t>Next, choose several years (ideally 5-10) in the future and map who you think will be involved in your farm</a:t>
            </a:r>
            <a:r>
              <a:rPr lang="en-US" sz="2600" b="0" i="0" u="none" strike="noStrike" cap="none" dirty="0">
                <a:solidFill>
                  <a:schemeClr val="dk1"/>
                </a:solidFill>
                <a:latin typeface="Gill Sans"/>
                <a:ea typeface="Gill Sans"/>
                <a:cs typeface="Gill Sans"/>
                <a:sym typeface="Gill Sans"/>
              </a:rPr>
              <a:t> or </a:t>
            </a:r>
            <a:r>
              <a:rPr lang="en-US" sz="2600" b="0" i="0" u="none" strike="noStrike" cap="none" dirty="0">
                <a:solidFill>
                  <a:srgbClr val="000000"/>
                </a:solidFill>
                <a:latin typeface="Gill Sans"/>
                <a:ea typeface="Gill Sans"/>
                <a:cs typeface="Gill Sans"/>
                <a:sym typeface="Gill Sans"/>
              </a:rPr>
              <a:t>land in the </a:t>
            </a:r>
            <a:r>
              <a:rPr lang="en-US" sz="2600" b="1" i="0" u="sng" strike="noStrike" cap="none" dirty="0">
                <a:solidFill>
                  <a:srgbClr val="000000"/>
                </a:solidFill>
                <a:latin typeface="Gill Sans"/>
                <a:ea typeface="Gill Sans"/>
                <a:cs typeface="Gill Sans"/>
                <a:sym typeface="Gill Sans"/>
              </a:rPr>
              <a:t>FUTURE</a:t>
            </a:r>
            <a:r>
              <a:rPr lang="en-US" sz="2600" b="0" i="0" u="none" strike="noStrike" cap="none" dirty="0">
                <a:solidFill>
                  <a:srgbClr val="000000"/>
                </a:solidFill>
                <a:latin typeface="Gill Sans"/>
                <a:ea typeface="Gill Sans"/>
                <a:cs typeface="Gill Sans"/>
                <a:sym typeface="Gill Sans"/>
              </a:rPr>
              <a:t>. </a:t>
            </a:r>
            <a:endParaRPr sz="2600" b="0" i="0" u="none" strike="noStrike" cap="none" dirty="0">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000"/>
              <a:buFont typeface="Gill Sans"/>
              <a:buNone/>
            </a:pPr>
            <a:endParaRPr sz="2000" b="0"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B8345951-B271-91F4-A9EE-0DD9EA133FD8}"/>
              </a:ext>
            </a:extLst>
          </p:cNvPr>
          <p:cNvPicPr>
            <a:picLocks noChangeAspect="1"/>
          </p:cNvPicPr>
          <p:nvPr/>
        </p:nvPicPr>
        <p:blipFill>
          <a:blip r:embed="rId3"/>
          <a:stretch>
            <a:fillRect/>
          </a:stretch>
        </p:blipFill>
        <p:spPr>
          <a:xfrm>
            <a:off x="5546927" y="146814"/>
            <a:ext cx="3285373" cy="499318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28375d86d83_0_120"/>
          <p:cNvSpPr txBox="1">
            <a:spLocks noGrp="1"/>
          </p:cNvSpPr>
          <p:nvPr>
            <p:ph type="body" idx="1"/>
          </p:nvPr>
        </p:nvSpPr>
        <p:spPr>
          <a:xfrm>
            <a:off x="349997" y="1346579"/>
            <a:ext cx="4916019" cy="370764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840"/>
              <a:buNone/>
            </a:pPr>
            <a:r>
              <a:rPr lang="en-US" sz="2000" dirty="0">
                <a:solidFill>
                  <a:srgbClr val="000000"/>
                </a:solidFill>
                <a:highlight>
                  <a:srgbClr val="FFFFFF"/>
                </a:highlight>
                <a:latin typeface="Gill Sans" panose="020B0604020202020204" charset="0"/>
                <a:ea typeface="Arial"/>
                <a:cs typeface="Arial" panose="020B0604020202020204" pitchFamily="34" charset="0"/>
                <a:sym typeface="Arial"/>
              </a:rPr>
              <a:t>Overview of Your Management Structure: Annual or Recurring Events </a:t>
            </a:r>
            <a:endParaRPr sz="2000" dirty="0">
              <a:solidFill>
                <a:srgbClr val="000000"/>
              </a:solidFill>
              <a:highlight>
                <a:srgbClr val="FFFFFF"/>
              </a:highlight>
              <a:latin typeface="Gill Sans" panose="020B0604020202020204" charset="0"/>
              <a:ea typeface="Arial"/>
              <a:cs typeface="Arial" panose="020B0604020202020204" pitchFamily="34" charset="0"/>
              <a:sym typeface="Arial"/>
            </a:endParaRPr>
          </a:p>
          <a:p>
            <a:pPr marL="0" lvl="0" indent="0" algn="l" rtl="0">
              <a:spcBef>
                <a:spcPts val="0"/>
              </a:spcBef>
              <a:spcAft>
                <a:spcPts val="0"/>
              </a:spcAft>
              <a:buSzPts val="1840"/>
              <a:buNone/>
            </a:pPr>
            <a:endParaRPr lang="en-US" sz="700" dirty="0">
              <a:solidFill>
                <a:srgbClr val="000000"/>
              </a:solidFill>
              <a:highlight>
                <a:srgbClr val="FFFFFF"/>
              </a:highlight>
              <a:latin typeface="Gill Sans" panose="020B0604020202020204" charset="0"/>
              <a:ea typeface="Arial"/>
              <a:cs typeface="Arial" panose="020B0604020202020204" pitchFamily="34" charset="0"/>
              <a:sym typeface="Arial"/>
            </a:endParaRPr>
          </a:p>
          <a:p>
            <a:pPr marL="0" lvl="0" indent="0" algn="l" rtl="0">
              <a:spcBef>
                <a:spcPts val="0"/>
              </a:spcBef>
              <a:spcAft>
                <a:spcPts val="0"/>
              </a:spcAft>
              <a:buSzPts val="1840"/>
              <a:buNone/>
            </a:pPr>
            <a:r>
              <a:rPr lang="en-US" sz="2000" dirty="0">
                <a:solidFill>
                  <a:srgbClr val="000000"/>
                </a:solidFill>
                <a:highlight>
                  <a:srgbClr val="FFFFFF"/>
                </a:highlight>
                <a:latin typeface="Gill Sans" panose="020B0604020202020204" charset="0"/>
                <a:ea typeface="Arial"/>
                <a:cs typeface="Arial" panose="020B0604020202020204" pitchFamily="34" charset="0"/>
                <a:sym typeface="Arial"/>
              </a:rPr>
              <a:t>This form focuses on who currently does what on your land and the professionals you work with, the timing of management activities, and any permits in place on your land. </a:t>
            </a:r>
            <a:endParaRPr sz="2000" dirty="0">
              <a:solidFill>
                <a:srgbClr val="000000"/>
              </a:solidFill>
              <a:highlight>
                <a:srgbClr val="FFFFFF"/>
              </a:highlight>
              <a:latin typeface="Gill Sans" panose="020B0604020202020204" charset="0"/>
              <a:ea typeface="Arial"/>
              <a:cs typeface="Arial" panose="020B0604020202020204" pitchFamily="34" charset="0"/>
              <a:sym typeface="Arial"/>
            </a:endParaRPr>
          </a:p>
          <a:p>
            <a:pPr marL="0" lvl="0" indent="0" algn="l" rtl="0">
              <a:spcBef>
                <a:spcPts val="0"/>
              </a:spcBef>
              <a:spcAft>
                <a:spcPts val="0"/>
              </a:spcAft>
              <a:buSzPts val="1840"/>
              <a:buNone/>
            </a:pPr>
            <a:endParaRPr lang="en-US" sz="1000" dirty="0">
              <a:solidFill>
                <a:srgbClr val="000000"/>
              </a:solidFill>
              <a:highlight>
                <a:srgbClr val="FFFFFF"/>
              </a:highlight>
              <a:latin typeface="Gill Sans" panose="020B0604020202020204" charset="0"/>
              <a:ea typeface="Arial"/>
              <a:cs typeface="Arial" panose="020B0604020202020204" pitchFamily="34" charset="0"/>
              <a:sym typeface="Arial"/>
            </a:endParaRPr>
          </a:p>
          <a:p>
            <a:pPr marL="0" lvl="0" indent="0" algn="l" rtl="0">
              <a:spcBef>
                <a:spcPts val="0"/>
              </a:spcBef>
              <a:spcAft>
                <a:spcPts val="0"/>
              </a:spcAft>
              <a:buSzPts val="1840"/>
              <a:buNone/>
            </a:pPr>
            <a:r>
              <a:rPr lang="en-US" sz="2000" dirty="0">
                <a:solidFill>
                  <a:srgbClr val="000000"/>
                </a:solidFill>
                <a:highlight>
                  <a:srgbClr val="FFFFFF"/>
                </a:highlight>
                <a:latin typeface="Gill Sans" panose="020B0604020202020204" charset="0"/>
                <a:ea typeface="Arial"/>
                <a:cs typeface="Arial" panose="020B0604020202020204" pitchFamily="34" charset="0"/>
                <a:sym typeface="Arial"/>
              </a:rPr>
              <a:t>You should consider your current</a:t>
            </a:r>
            <a:endParaRPr sz="2000" dirty="0">
              <a:solidFill>
                <a:srgbClr val="000000"/>
              </a:solidFill>
              <a:highlight>
                <a:srgbClr val="FFFFFF"/>
              </a:highlight>
              <a:latin typeface="Gill Sans" panose="020B0604020202020204" charset="0"/>
              <a:ea typeface="Arial"/>
              <a:cs typeface="Arial" panose="020B0604020202020204" pitchFamily="34" charset="0"/>
              <a:sym typeface="Arial"/>
            </a:endParaRPr>
          </a:p>
          <a:p>
            <a:pPr marL="0" lvl="0" indent="0" algn="l" rtl="0">
              <a:spcBef>
                <a:spcPts val="0"/>
              </a:spcBef>
              <a:spcAft>
                <a:spcPts val="0"/>
              </a:spcAft>
              <a:buSzPts val="1840"/>
              <a:buNone/>
            </a:pPr>
            <a:r>
              <a:rPr lang="en-US" sz="2000" dirty="0">
                <a:solidFill>
                  <a:srgbClr val="000000"/>
                </a:solidFill>
                <a:highlight>
                  <a:srgbClr val="FFFFFF"/>
                </a:highlight>
                <a:latin typeface="Gill Sans" panose="020B0604020202020204" charset="0"/>
                <a:ea typeface="Arial"/>
                <a:cs typeface="Arial" panose="020B0604020202020204" pitchFamily="34" charset="0"/>
                <a:sym typeface="Arial"/>
              </a:rPr>
              <a:t>management structure and plan for any changes in the future.</a:t>
            </a:r>
            <a:endParaRPr sz="2000" dirty="0">
              <a:solidFill>
                <a:srgbClr val="000000"/>
              </a:solidFill>
              <a:highlight>
                <a:srgbClr val="FFFFFF"/>
              </a:highlight>
              <a:latin typeface="Gill Sans" panose="020B0604020202020204" charset="0"/>
              <a:ea typeface="Arial"/>
              <a:cs typeface="Arial" panose="020B0604020202020204" pitchFamily="34" charset="0"/>
              <a:sym typeface="Arial"/>
            </a:endParaRPr>
          </a:p>
          <a:p>
            <a:pPr marL="0" lvl="0" indent="0" algn="l" rtl="0">
              <a:spcBef>
                <a:spcPts val="0"/>
              </a:spcBef>
              <a:spcAft>
                <a:spcPts val="0"/>
              </a:spcAft>
              <a:buSzPts val="1242"/>
              <a:buNone/>
            </a:pPr>
            <a:endParaRPr dirty="0"/>
          </a:p>
        </p:txBody>
      </p:sp>
      <p:pic>
        <p:nvPicPr>
          <p:cNvPr id="233" name="Google Shape;233;g28375d86d83_0_120"/>
          <p:cNvPicPr preferRelativeResize="0"/>
          <p:nvPr/>
        </p:nvPicPr>
        <p:blipFill rotWithShape="1">
          <a:blip r:embed="rId3">
            <a:alphaModFix/>
          </a:blip>
          <a:srcRect/>
          <a:stretch/>
        </p:blipFill>
        <p:spPr>
          <a:xfrm>
            <a:off x="5266016" y="962107"/>
            <a:ext cx="3535938" cy="4014415"/>
          </a:xfrm>
          <a:prstGeom prst="rect">
            <a:avLst/>
          </a:prstGeom>
          <a:noFill/>
          <a:ln>
            <a:noFill/>
          </a:ln>
        </p:spPr>
      </p:pic>
      <p:sp>
        <p:nvSpPr>
          <p:cNvPr id="234" name="Google Shape;234;g28375d86d83_0_120"/>
          <p:cNvSpPr txBox="1">
            <a:spLocks noGrp="1"/>
          </p:cNvSpPr>
          <p:nvPr>
            <p:ph type="title"/>
          </p:nvPr>
        </p:nvSpPr>
        <p:spPr>
          <a:xfrm>
            <a:off x="349996" y="596919"/>
            <a:ext cx="8451957" cy="730376"/>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400"/>
              <a:buFont typeface="Livvic"/>
              <a:buNone/>
            </a:pPr>
            <a:r>
              <a:rPr lang="en-US" sz="2800" b="1" dirty="0">
                <a:latin typeface="Livvic"/>
                <a:ea typeface="Livvic"/>
                <a:cs typeface="Livvic"/>
                <a:sym typeface="Livvic"/>
              </a:rPr>
              <a:t>HANDOUT: OVERVIEW OF YOUR MANAGEMENT STRUCTURE</a:t>
            </a:r>
            <a:endParaRPr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7"/>
          <p:cNvSpPr txBox="1">
            <a:spLocks noGrp="1"/>
          </p:cNvSpPr>
          <p:nvPr>
            <p:ph type="body" idx="1"/>
          </p:nvPr>
        </p:nvSpPr>
        <p:spPr>
          <a:xfrm>
            <a:off x="510865" y="1435261"/>
            <a:ext cx="8145462" cy="2280211"/>
          </a:xfrm>
          <a:prstGeom prst="rect">
            <a:avLst/>
          </a:prstGeom>
          <a:solidFill>
            <a:srgbClr val="D9E8C8"/>
          </a:solidFill>
          <a:ln>
            <a:noFill/>
          </a:ln>
        </p:spPr>
        <p:txBody>
          <a:bodyPr spcFirstLastPara="1" wrap="square" lIns="91425" tIns="91425" rIns="91425" bIns="91425" anchor="ctr" anchorCtr="0">
            <a:noAutofit/>
          </a:bodyPr>
          <a:lstStyle/>
          <a:p>
            <a:pPr marL="152400" lvl="0" indent="0" algn="ctr" rtl="0">
              <a:lnSpc>
                <a:spcPct val="115000"/>
              </a:lnSpc>
              <a:spcBef>
                <a:spcPts val="0"/>
              </a:spcBef>
              <a:spcAft>
                <a:spcPts val="0"/>
              </a:spcAft>
              <a:buSzPts val="1200"/>
              <a:buNone/>
            </a:pPr>
            <a:r>
              <a:rPr lang="en-US" sz="4400" dirty="0">
                <a:solidFill>
                  <a:schemeClr val="accent1"/>
                </a:solidFill>
              </a:rPr>
              <a:t>Who gets a vote? Involvement in the farm</a:t>
            </a:r>
            <a:endParaRPr sz="4400" dirty="0">
              <a:solidFill>
                <a:schemeClr val="accen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accent1"/>
              </a:buClr>
              <a:buSzPts val="2800"/>
              <a:buFont typeface="Gill Sans"/>
              <a:buNone/>
            </a:pPr>
            <a:r>
              <a:rPr lang="en-US" sz="2800" b="1" dirty="0">
                <a:solidFill>
                  <a:schemeClr val="accent1"/>
                </a:solidFill>
              </a:rPr>
              <a:t>WHO IS INVOLVED IN THE LAND/BUSINESS? </a:t>
            </a:r>
            <a:endParaRPr sz="2800" b="1" dirty="0">
              <a:solidFill>
                <a:schemeClr val="accent1"/>
              </a:solidFill>
            </a:endParaRPr>
          </a:p>
        </p:txBody>
      </p:sp>
      <p:sp>
        <p:nvSpPr>
          <p:cNvPr id="245" name="Google Shape;245;p8"/>
          <p:cNvSpPr txBox="1"/>
          <p:nvPr/>
        </p:nvSpPr>
        <p:spPr>
          <a:xfrm>
            <a:off x="311700" y="2176481"/>
            <a:ext cx="7699536" cy="1811056"/>
          </a:xfrm>
          <a:prstGeom prst="rect">
            <a:avLst/>
          </a:prstGeom>
          <a:noFill/>
          <a:ln>
            <a:noFill/>
          </a:ln>
        </p:spPr>
        <p:txBody>
          <a:bodyPr spcFirstLastPara="1" wrap="square" lIns="91425" tIns="45700" rIns="91425" bIns="45700" anchor="ctr" anchorCtr="0">
            <a:noAutofit/>
          </a:bodyPr>
          <a:lstStyle/>
          <a:p>
            <a:pPr marL="457200" marR="0" lvl="0" indent="-457200" algn="l" rtl="0">
              <a:lnSpc>
                <a:spcPct val="100000"/>
              </a:lnSpc>
              <a:spcBef>
                <a:spcPts val="0"/>
              </a:spcBef>
              <a:spcAft>
                <a:spcPts val="0"/>
              </a:spcAft>
              <a:buClr>
                <a:schemeClr val="tx1"/>
              </a:buClr>
              <a:buSzPct val="100000"/>
              <a:buFont typeface="Arial" panose="020B0604020202020204" pitchFamily="34" charset="0"/>
              <a:buChar char="•"/>
            </a:pPr>
            <a:r>
              <a:rPr lang="en-US" sz="2400" b="0" i="0" u="none" strike="noStrike" cap="none" dirty="0">
                <a:solidFill>
                  <a:srgbClr val="000000"/>
                </a:solidFill>
                <a:latin typeface="Gill Sans" panose="020B0604020202020204" charset="0"/>
                <a:sym typeface="Arial"/>
              </a:rPr>
              <a:t>Owner/Owners: incumbents</a:t>
            </a:r>
            <a:endParaRPr sz="2400" b="0" i="0" u="none" strike="noStrike" cap="none" dirty="0">
              <a:solidFill>
                <a:schemeClr val="dk1"/>
              </a:solidFill>
              <a:latin typeface="Gill Sans" panose="020B0604020202020204" charset="0"/>
              <a:ea typeface="Gill Sans"/>
              <a:cs typeface="Gill Sans"/>
              <a:sym typeface="Gill Sans"/>
            </a:endParaRPr>
          </a:p>
          <a:p>
            <a:pPr marL="457200" marR="0" lvl="0" indent="-457200" algn="l" rtl="0">
              <a:lnSpc>
                <a:spcPct val="100000"/>
              </a:lnSpc>
              <a:spcBef>
                <a:spcPts val="0"/>
              </a:spcBef>
              <a:spcAft>
                <a:spcPts val="0"/>
              </a:spcAft>
              <a:buClr>
                <a:schemeClr val="tx1"/>
              </a:buClr>
              <a:buSzPct val="100000"/>
              <a:buFont typeface="Arial" panose="020B0604020202020204" pitchFamily="34" charset="0"/>
              <a:buChar char="•"/>
            </a:pPr>
            <a:r>
              <a:rPr lang="en-US" sz="2400" b="0" i="0" u="none" strike="noStrike" cap="none" dirty="0">
                <a:solidFill>
                  <a:schemeClr val="dk1"/>
                </a:solidFill>
                <a:latin typeface="Gill Sans" panose="020B0604020202020204" charset="0"/>
                <a:ea typeface="Gill Sans"/>
                <a:cs typeface="Gill Sans"/>
                <a:sym typeface="Gill Sans"/>
              </a:rPr>
              <a:t>Actively participating</a:t>
            </a:r>
            <a:r>
              <a:rPr lang="en-US" sz="2400" b="0" i="0" u="none" strike="noStrike" cap="none" dirty="0">
                <a:solidFill>
                  <a:srgbClr val="000000"/>
                </a:solidFill>
                <a:latin typeface="Gill Sans" panose="020B0604020202020204" charset="0"/>
                <a:sym typeface="Arial"/>
              </a:rPr>
              <a:t> heirs</a:t>
            </a:r>
            <a:r>
              <a:rPr lang="en-US" sz="2400" b="0" i="0" u="none" strike="noStrike" cap="none" dirty="0">
                <a:solidFill>
                  <a:schemeClr val="dk1"/>
                </a:solidFill>
                <a:latin typeface="Gill Sans" panose="020B0604020202020204" charset="0"/>
                <a:ea typeface="Gill Sans"/>
                <a:cs typeface="Gill Sans"/>
                <a:sym typeface="Gill Sans"/>
              </a:rPr>
              <a:t>/successors: active in management of the land/business</a:t>
            </a:r>
            <a:endParaRPr sz="2400" b="0" i="0" u="none" strike="noStrike" cap="none" dirty="0">
              <a:solidFill>
                <a:schemeClr val="dk1"/>
              </a:solidFill>
              <a:latin typeface="Gill Sans" panose="020B0604020202020204" charset="0"/>
              <a:ea typeface="Gill Sans"/>
              <a:cs typeface="Gill Sans"/>
              <a:sym typeface="Gill Sans"/>
            </a:endParaRPr>
          </a:p>
          <a:p>
            <a:pPr marL="457200" marR="0" lvl="0" indent="-457200" algn="l" rtl="0">
              <a:lnSpc>
                <a:spcPct val="100000"/>
              </a:lnSpc>
              <a:spcBef>
                <a:spcPts val="0"/>
              </a:spcBef>
              <a:spcAft>
                <a:spcPts val="0"/>
              </a:spcAft>
              <a:buClr>
                <a:schemeClr val="tx1"/>
              </a:buClr>
              <a:buSzPct val="100000"/>
              <a:buFont typeface="Arial" panose="020B0604020202020204" pitchFamily="34" charset="0"/>
              <a:buChar char="•"/>
            </a:pPr>
            <a:r>
              <a:rPr lang="en-US" sz="2400" b="0" i="0" u="none" strike="noStrike" cap="none" dirty="0">
                <a:solidFill>
                  <a:schemeClr val="dk1"/>
                </a:solidFill>
                <a:latin typeface="Gill Sans" panose="020B0604020202020204" charset="0"/>
                <a:ea typeface="Gill Sans"/>
                <a:cs typeface="Gill Sans"/>
                <a:sym typeface="Gill Sans"/>
              </a:rPr>
              <a:t>Non-active</a:t>
            </a:r>
            <a:r>
              <a:rPr lang="en-US" sz="2400" b="0" i="0" u="none" strike="noStrike" cap="none" dirty="0">
                <a:solidFill>
                  <a:srgbClr val="000000"/>
                </a:solidFill>
                <a:latin typeface="Gill Sans" panose="020B0604020202020204" charset="0"/>
                <a:sym typeface="Arial"/>
              </a:rPr>
              <a:t> heirs: successors</a:t>
            </a:r>
            <a:endParaRPr sz="2400" b="0" i="0" u="none" strike="noStrike" cap="none" dirty="0">
              <a:solidFill>
                <a:schemeClr val="dk1"/>
              </a:solidFill>
              <a:latin typeface="Gill Sans" panose="020B0604020202020204" charset="0"/>
              <a:ea typeface="Gill Sans"/>
              <a:cs typeface="Gill Sans"/>
              <a:sym typeface="Gill Sans"/>
            </a:endParaRPr>
          </a:p>
          <a:p>
            <a:pPr marL="457200" marR="0" lvl="0" indent="-457200" algn="l" rtl="0">
              <a:lnSpc>
                <a:spcPct val="100000"/>
              </a:lnSpc>
              <a:spcBef>
                <a:spcPts val="0"/>
              </a:spcBef>
              <a:spcAft>
                <a:spcPts val="0"/>
              </a:spcAft>
              <a:buClr>
                <a:schemeClr val="tx1"/>
              </a:buClr>
              <a:buSzPct val="100000"/>
              <a:buFont typeface="Arial" panose="020B0604020202020204" pitchFamily="34" charset="0"/>
              <a:buChar char="•"/>
            </a:pPr>
            <a:r>
              <a:rPr lang="en-US" sz="2400" b="0" i="0" u="none" strike="noStrike" cap="none" dirty="0">
                <a:solidFill>
                  <a:srgbClr val="000000"/>
                </a:solidFill>
                <a:latin typeface="Gill Sans" panose="020B0604020202020204" charset="0"/>
                <a:sym typeface="Arial"/>
              </a:rPr>
              <a:t>Tangentially related family members: family but will not inherit or manage</a:t>
            </a:r>
            <a:r>
              <a:rPr lang="en-US" sz="2400" dirty="0">
                <a:latin typeface="Gill Sans" panose="020B0604020202020204" charset="0"/>
              </a:rPr>
              <a:t>. *</a:t>
            </a:r>
            <a:r>
              <a:rPr lang="en-US" sz="2400" b="0" i="0" u="none" strike="noStrike" cap="none" dirty="0">
                <a:solidFill>
                  <a:srgbClr val="000000"/>
                </a:solidFill>
                <a:latin typeface="Gill Sans" panose="020B0604020202020204" charset="0"/>
                <a:sym typeface="Arial"/>
              </a:rPr>
              <a:t>Not</a:t>
            </a:r>
            <a:r>
              <a:rPr lang="en-US" sz="2400" b="0" i="0" u="none" strike="noStrike" cap="none" dirty="0">
                <a:solidFill>
                  <a:schemeClr val="dk1"/>
                </a:solidFill>
                <a:latin typeface="Gill Sans" panose="020B0604020202020204" charset="0"/>
                <a:ea typeface="Gill Sans"/>
                <a:cs typeface="Gill Sans"/>
                <a:sym typeface="Gill Sans"/>
              </a:rPr>
              <a:t>e: </a:t>
            </a:r>
            <a:r>
              <a:rPr lang="en-US" sz="2400" b="0" i="0" u="none" strike="noStrike" cap="none" dirty="0">
                <a:solidFill>
                  <a:srgbClr val="000000"/>
                </a:solidFill>
                <a:latin typeface="Gill Sans" panose="020B0604020202020204" charset="0"/>
                <a:sym typeface="Arial"/>
              </a:rPr>
              <a:t>This group can be different for each family.</a:t>
            </a:r>
            <a:endParaRPr sz="2400" b="0" i="0" u="none" strike="noStrike" cap="none" dirty="0">
              <a:solidFill>
                <a:schemeClr val="dk1"/>
              </a:solidFill>
              <a:latin typeface="Gill Sans" panose="020B0604020202020204" charset="0"/>
              <a:ea typeface="Gill Sans"/>
              <a:cs typeface="Gill Sans"/>
              <a:sym typeface="Gill Sans"/>
            </a:endParaRPr>
          </a:p>
          <a:p>
            <a:pPr marL="457200" marR="0" lvl="7" indent="-457200" algn="l" rtl="0">
              <a:lnSpc>
                <a:spcPct val="100000"/>
              </a:lnSpc>
              <a:spcBef>
                <a:spcPts val="0"/>
              </a:spcBef>
              <a:spcAft>
                <a:spcPts val="0"/>
              </a:spcAft>
              <a:buClr>
                <a:schemeClr val="tx1"/>
              </a:buClr>
              <a:buSzPct val="100000"/>
              <a:buFont typeface="Arial" panose="020B0604020202020204" pitchFamily="34" charset="0"/>
              <a:buChar char="•"/>
            </a:pPr>
            <a:r>
              <a:rPr lang="en-US" sz="2400" b="0" i="0" u="none" strike="noStrike" cap="none" dirty="0">
                <a:solidFill>
                  <a:srgbClr val="000000"/>
                </a:solidFill>
                <a:latin typeface="Gill Sans" panose="020B0604020202020204" charset="0"/>
                <a:sym typeface="Arial"/>
              </a:rPr>
              <a:t>Unrelated business members: employees, tenants, etc. </a:t>
            </a:r>
            <a:endParaRPr sz="2400" b="0" i="0" u="none" strike="noStrike" cap="none" dirty="0">
              <a:solidFill>
                <a:schemeClr val="dk1"/>
              </a:solidFill>
              <a:latin typeface="Gill Sans" panose="020B0604020202020204" charset="0"/>
              <a:ea typeface="Gill Sans"/>
              <a:cs typeface="Gill Sans"/>
              <a:sym typeface="Gill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1"/>
          <p:cNvSpPr txBox="1">
            <a:spLocks noGrp="1"/>
          </p:cNvSpPr>
          <p:nvPr>
            <p:ph type="title"/>
          </p:nvPr>
        </p:nvSpPr>
        <p:spPr>
          <a:xfrm>
            <a:off x="356975" y="342424"/>
            <a:ext cx="8520600" cy="556073"/>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accent1"/>
              </a:buClr>
              <a:buSzPts val="2800"/>
              <a:buFont typeface="Gill Sans"/>
              <a:buNone/>
            </a:pPr>
            <a:r>
              <a:rPr lang="en-US" sz="2800" b="1" dirty="0">
                <a:solidFill>
                  <a:schemeClr val="accent1"/>
                </a:solidFill>
              </a:rPr>
              <a:t>WHO HAS THE POWER TO MAKE DECISIONS? </a:t>
            </a:r>
            <a:endParaRPr b="1" dirty="0">
              <a:solidFill>
                <a:schemeClr val="accent1"/>
              </a:solidFill>
            </a:endParaRPr>
          </a:p>
        </p:txBody>
      </p:sp>
      <p:sp>
        <p:nvSpPr>
          <p:cNvPr id="251" name="Google Shape;251;p11"/>
          <p:cNvSpPr txBox="1"/>
          <p:nvPr/>
        </p:nvSpPr>
        <p:spPr>
          <a:xfrm>
            <a:off x="356975" y="1076363"/>
            <a:ext cx="8696040" cy="4246264"/>
          </a:xfrm>
          <a:prstGeom prst="rect">
            <a:avLst/>
          </a:prstGeom>
          <a:noFill/>
          <a:ln>
            <a:noFill/>
          </a:ln>
        </p:spPr>
        <p:txBody>
          <a:bodyPr spcFirstLastPara="1" wrap="square" lIns="91425" tIns="45700" rIns="91425" bIns="45700" anchor="ctr" anchorCtr="0">
            <a:normAutofit fontScale="70000" lnSpcReduction="20000"/>
          </a:bodyPr>
          <a:lstStyle/>
          <a:p>
            <a:pPr marL="0" marR="0" lvl="0" indent="0" algn="l" rtl="0">
              <a:lnSpc>
                <a:spcPct val="120000"/>
              </a:lnSpc>
              <a:spcBef>
                <a:spcPts val="0"/>
              </a:spcBef>
              <a:spcAft>
                <a:spcPts val="0"/>
              </a:spcAft>
              <a:buClr>
                <a:srgbClr val="000000"/>
              </a:buClr>
              <a:buSzPct val="100000"/>
              <a:buFont typeface="Gill Sans"/>
              <a:buNone/>
            </a:pPr>
            <a:r>
              <a:rPr lang="en-US" sz="2900" b="0" i="0" u="none" strike="noStrike" cap="none" dirty="0">
                <a:solidFill>
                  <a:srgbClr val="000000"/>
                </a:solidFill>
                <a:latin typeface="Gill Sans"/>
                <a:ea typeface="Gill Sans"/>
                <a:cs typeface="Gill Sans"/>
                <a:sym typeface="Gill Sans"/>
              </a:rPr>
              <a:t>Owner/Owners (incumbents)</a:t>
            </a:r>
            <a:endParaRPr sz="2900" b="0" i="0" u="none" strike="noStrike" cap="none" dirty="0">
              <a:solidFill>
                <a:schemeClr val="dk1"/>
              </a:solidFill>
              <a:latin typeface="Gill Sans"/>
              <a:ea typeface="Gill Sans"/>
              <a:cs typeface="Gill Sans"/>
              <a:sym typeface="Gill Sans"/>
            </a:endParaRPr>
          </a:p>
          <a:p>
            <a:pPr marL="228600" marR="0" lvl="0" indent="-228600" algn="l" rtl="0">
              <a:lnSpc>
                <a:spcPct val="120000"/>
              </a:lnSpc>
              <a:spcBef>
                <a:spcPts val="0"/>
              </a:spcBef>
              <a:spcAft>
                <a:spcPts val="0"/>
              </a:spcAft>
              <a:buClr>
                <a:schemeClr val="tx1"/>
              </a:buClr>
              <a:buSzPct val="86124"/>
              <a:buFont typeface="Arial" panose="020B0604020202020204" pitchFamily="34" charset="0"/>
              <a:buChar char="•"/>
            </a:pPr>
            <a:r>
              <a:rPr lang="en-US" sz="2900" b="0" i="0" u="none" strike="noStrike" cap="none" dirty="0">
                <a:solidFill>
                  <a:srgbClr val="000000"/>
                </a:solidFill>
                <a:latin typeface="Gill Sans"/>
                <a:ea typeface="Gill Sans"/>
                <a:cs typeface="Gill Sans"/>
                <a:sym typeface="Gill Sans"/>
              </a:rPr>
              <a:t>Typically hold [almost] all the financial power (assets and control)</a:t>
            </a:r>
            <a:endParaRPr sz="2900" b="0" i="0" u="none" strike="noStrike" cap="none" dirty="0">
              <a:solidFill>
                <a:schemeClr val="dk1"/>
              </a:solidFill>
              <a:latin typeface="Gill Sans"/>
              <a:ea typeface="Gill Sans"/>
              <a:cs typeface="Gill Sans"/>
              <a:sym typeface="Gill Sans"/>
            </a:endParaRPr>
          </a:p>
          <a:p>
            <a:pPr marL="228600" marR="0" lvl="0" indent="-228600" algn="l" rtl="0">
              <a:lnSpc>
                <a:spcPct val="120000"/>
              </a:lnSpc>
              <a:spcBef>
                <a:spcPts val="0"/>
              </a:spcBef>
              <a:spcAft>
                <a:spcPts val="0"/>
              </a:spcAft>
              <a:buClr>
                <a:schemeClr val="tx1"/>
              </a:buClr>
              <a:buSzPct val="86124"/>
              <a:buFont typeface="Arial" panose="020B0604020202020204" pitchFamily="34" charset="0"/>
              <a:buChar char="•"/>
            </a:pPr>
            <a:r>
              <a:rPr lang="en-US" sz="2900" b="0" i="0" u="none" strike="noStrike" cap="none" dirty="0">
                <a:solidFill>
                  <a:srgbClr val="000000"/>
                </a:solidFill>
                <a:latin typeface="Gill Sans"/>
                <a:ea typeface="Gill Sans"/>
                <a:cs typeface="Gill Sans"/>
                <a:sym typeface="Gill Sans"/>
              </a:rPr>
              <a:t>Should be the ones who initiate succession discussions, realizing that new management and</a:t>
            </a:r>
            <a:r>
              <a:rPr lang="en-US" sz="2900" b="0" i="0" u="none" strike="noStrike" cap="none" dirty="0">
                <a:solidFill>
                  <a:schemeClr val="dk1"/>
                </a:solidFill>
                <a:latin typeface="Gill Sans"/>
                <a:ea typeface="Gill Sans"/>
                <a:cs typeface="Gill Sans"/>
                <a:sym typeface="Gill Sans"/>
              </a:rPr>
              <a:t>/or ownership </a:t>
            </a:r>
            <a:r>
              <a:rPr lang="en-US" sz="2900" b="0" i="0" u="none" strike="noStrike" cap="none" dirty="0">
                <a:solidFill>
                  <a:srgbClr val="000000"/>
                </a:solidFill>
                <a:latin typeface="Gill Sans"/>
                <a:ea typeface="Gill Sans"/>
                <a:cs typeface="Gill Sans"/>
                <a:sym typeface="Gill Sans"/>
              </a:rPr>
              <a:t>is needed and inviting in the next generation</a:t>
            </a:r>
            <a:endParaRPr sz="2900" b="0" i="0" u="none" strike="noStrike" cap="none" dirty="0">
              <a:solidFill>
                <a:schemeClr val="dk1"/>
              </a:solidFill>
              <a:latin typeface="Gill Sans"/>
              <a:ea typeface="Gill Sans"/>
              <a:cs typeface="Gill Sans"/>
              <a:sym typeface="Gill Sans"/>
            </a:endParaRPr>
          </a:p>
          <a:p>
            <a:pPr marL="342900" marR="0" lvl="0" indent="-228600" algn="l" rtl="0">
              <a:lnSpc>
                <a:spcPct val="120000"/>
              </a:lnSpc>
              <a:spcBef>
                <a:spcPts val="0"/>
              </a:spcBef>
              <a:spcAft>
                <a:spcPts val="0"/>
              </a:spcAft>
              <a:buClr>
                <a:srgbClr val="000000"/>
              </a:buClr>
              <a:buSzPct val="86124"/>
              <a:buFont typeface="Arial"/>
              <a:buNone/>
            </a:pPr>
            <a:endParaRPr sz="2000" b="0" i="0" u="none" strike="noStrike" cap="none" dirty="0">
              <a:solidFill>
                <a:srgbClr val="000000"/>
              </a:solidFill>
              <a:latin typeface="Gill Sans"/>
              <a:ea typeface="Gill Sans"/>
              <a:cs typeface="Gill Sans"/>
              <a:sym typeface="Gill Sans"/>
            </a:endParaRPr>
          </a:p>
          <a:p>
            <a:pPr marL="0" marR="0" lvl="0" indent="0" algn="l" rtl="0">
              <a:lnSpc>
                <a:spcPct val="120000"/>
              </a:lnSpc>
              <a:spcBef>
                <a:spcPts val="0"/>
              </a:spcBef>
              <a:spcAft>
                <a:spcPts val="0"/>
              </a:spcAft>
              <a:buClr>
                <a:srgbClr val="000000"/>
              </a:buClr>
              <a:buSzPct val="100000"/>
              <a:buFont typeface="Gill Sans"/>
              <a:buNone/>
            </a:pPr>
            <a:r>
              <a:rPr lang="en-US" sz="2900" b="0" i="0" u="none" strike="noStrike" cap="none" dirty="0">
                <a:solidFill>
                  <a:srgbClr val="000000"/>
                </a:solidFill>
                <a:latin typeface="Gill Sans"/>
                <a:ea typeface="Gill Sans"/>
                <a:cs typeface="Gill Sans"/>
                <a:sym typeface="Gill Sans"/>
              </a:rPr>
              <a:t>Successors (both on-farm and off-farm) </a:t>
            </a:r>
            <a:endParaRPr sz="2900" b="0" i="0" u="none" strike="noStrike" cap="none" dirty="0">
              <a:solidFill>
                <a:schemeClr val="dk1"/>
              </a:solidFill>
              <a:latin typeface="Gill Sans"/>
              <a:ea typeface="Gill Sans"/>
              <a:cs typeface="Gill Sans"/>
              <a:sym typeface="Gill Sans"/>
            </a:endParaRPr>
          </a:p>
          <a:p>
            <a:pPr marL="228600" marR="0" lvl="0" indent="-228600" algn="l" rtl="0">
              <a:lnSpc>
                <a:spcPct val="120000"/>
              </a:lnSpc>
              <a:spcBef>
                <a:spcPts val="0"/>
              </a:spcBef>
              <a:spcAft>
                <a:spcPts val="0"/>
              </a:spcAft>
              <a:buClr>
                <a:schemeClr val="tx1"/>
              </a:buClr>
              <a:buSzPct val="86124"/>
              <a:buFont typeface="Arial" panose="020B0604020202020204" pitchFamily="34" charset="0"/>
              <a:buChar char="•"/>
            </a:pPr>
            <a:r>
              <a:rPr lang="en-US" sz="2900" b="0" i="0" u="none" strike="noStrike" cap="none" dirty="0">
                <a:solidFill>
                  <a:srgbClr val="000000"/>
                </a:solidFill>
                <a:latin typeface="Gill Sans"/>
                <a:ea typeface="Gill Sans"/>
                <a:cs typeface="Gill Sans"/>
                <a:sym typeface="Gill Sans"/>
              </a:rPr>
              <a:t>Typically hold the power of continuity (can decide the future of the farm and its potential)</a:t>
            </a:r>
            <a:endParaRPr sz="2900" b="0" i="0" u="none" strike="noStrike" cap="none" dirty="0">
              <a:solidFill>
                <a:schemeClr val="dk1"/>
              </a:solidFill>
              <a:latin typeface="Gill Sans"/>
              <a:ea typeface="Gill Sans"/>
              <a:cs typeface="Gill Sans"/>
              <a:sym typeface="Gill Sans"/>
            </a:endParaRPr>
          </a:p>
          <a:p>
            <a:pPr marL="342900" marR="0" lvl="0" indent="-228600" algn="l" rtl="0">
              <a:lnSpc>
                <a:spcPct val="120000"/>
              </a:lnSpc>
              <a:spcBef>
                <a:spcPts val="0"/>
              </a:spcBef>
              <a:spcAft>
                <a:spcPts val="0"/>
              </a:spcAft>
              <a:buClr>
                <a:srgbClr val="000000"/>
              </a:buClr>
              <a:buSzPct val="86124"/>
              <a:buFont typeface="Arial"/>
              <a:buNone/>
            </a:pPr>
            <a:endParaRPr sz="2200" b="0" i="0" u="none" strike="noStrike" cap="none" dirty="0">
              <a:solidFill>
                <a:srgbClr val="000000"/>
              </a:solidFill>
              <a:latin typeface="Gill Sans"/>
              <a:ea typeface="Gill Sans"/>
              <a:cs typeface="Gill Sans"/>
              <a:sym typeface="Gill Sans"/>
            </a:endParaRPr>
          </a:p>
          <a:p>
            <a:pPr marL="0" marR="0" lvl="0" indent="0" algn="l" rtl="0">
              <a:lnSpc>
                <a:spcPct val="120000"/>
              </a:lnSpc>
              <a:spcBef>
                <a:spcPts val="0"/>
              </a:spcBef>
              <a:spcAft>
                <a:spcPts val="0"/>
              </a:spcAft>
              <a:buClr>
                <a:srgbClr val="000000"/>
              </a:buClr>
              <a:buSzPct val="100000"/>
              <a:buFont typeface="Gill Sans"/>
              <a:buNone/>
            </a:pPr>
            <a:r>
              <a:rPr lang="en-US" sz="2900" b="0" i="0" u="none" strike="noStrike" cap="none" dirty="0">
                <a:solidFill>
                  <a:srgbClr val="000000"/>
                </a:solidFill>
                <a:latin typeface="Gill Sans"/>
                <a:ea typeface="Gill Sans"/>
                <a:cs typeface="Gill Sans"/>
                <a:sym typeface="Gill Sans"/>
              </a:rPr>
              <a:t>Farm employees and non-immediate family members </a:t>
            </a:r>
            <a:endParaRPr sz="2900" b="0" i="0" u="none" strike="noStrike" cap="none" dirty="0">
              <a:solidFill>
                <a:schemeClr val="dk1"/>
              </a:solidFill>
              <a:latin typeface="Gill Sans"/>
              <a:ea typeface="Gill Sans"/>
              <a:cs typeface="Gill Sans"/>
              <a:sym typeface="Gill Sans"/>
            </a:endParaRPr>
          </a:p>
          <a:p>
            <a:pPr marL="228600" marR="0" lvl="0" indent="-228600" algn="l" rtl="0">
              <a:lnSpc>
                <a:spcPct val="120000"/>
              </a:lnSpc>
              <a:spcBef>
                <a:spcPts val="0"/>
              </a:spcBef>
              <a:spcAft>
                <a:spcPts val="0"/>
              </a:spcAft>
              <a:buClr>
                <a:schemeClr val="tx1"/>
              </a:buClr>
              <a:buSzPct val="86124"/>
              <a:buFont typeface="Arial" panose="020B0604020202020204" pitchFamily="34" charset="0"/>
              <a:buChar char="•"/>
            </a:pPr>
            <a:r>
              <a:rPr lang="en-US" sz="2900" b="0" i="0" u="none" strike="noStrike" cap="none" dirty="0">
                <a:solidFill>
                  <a:srgbClr val="000000"/>
                </a:solidFill>
                <a:latin typeface="Gill Sans"/>
                <a:ea typeface="Gill Sans"/>
                <a:cs typeface="Gill Sans"/>
                <a:sym typeface="Gill Sans"/>
              </a:rPr>
              <a:t>May (not always) feel as though they are entitled to a say in the process, but really don’t possess power in the process</a:t>
            </a:r>
            <a:endParaRPr lang="en-US" sz="2900" b="0" i="0" u="none" strike="noStrike" cap="none" dirty="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ct val="100000"/>
              <a:buFont typeface="Gill Sans"/>
              <a:buNone/>
            </a:pPr>
            <a:endParaRPr lang="en-US" sz="2000" b="0" i="0" u="none" strike="noStrike" cap="none" dirty="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9"/>
          <p:cNvSpPr txBox="1">
            <a:spLocks noGrp="1"/>
          </p:cNvSpPr>
          <p:nvPr>
            <p:ph type="title"/>
          </p:nvPr>
        </p:nvSpPr>
        <p:spPr>
          <a:xfrm>
            <a:off x="311700" y="378099"/>
            <a:ext cx="8520600" cy="726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accent1"/>
              </a:buClr>
              <a:buSzPts val="2800"/>
              <a:buFont typeface="Gill Sans"/>
              <a:buNone/>
            </a:pPr>
            <a:r>
              <a:rPr lang="en-US" sz="2800" b="1" dirty="0">
                <a:solidFill>
                  <a:schemeClr val="accent1"/>
                </a:solidFill>
                <a:latin typeface="Livvic" pitchFamily="2" charset="77"/>
              </a:rPr>
              <a:t>HOW TO DETERMINE WHO IS INVOLVED</a:t>
            </a:r>
            <a:endParaRPr sz="2800" b="1" dirty="0">
              <a:solidFill>
                <a:schemeClr val="accent1"/>
              </a:solidFill>
              <a:latin typeface="Livvic" pitchFamily="2" charset="77"/>
            </a:endParaRPr>
          </a:p>
        </p:txBody>
      </p:sp>
      <p:graphicFrame>
        <p:nvGraphicFramePr>
          <p:cNvPr id="257" name="Google Shape;257;p9"/>
          <p:cNvGraphicFramePr/>
          <p:nvPr>
            <p:extLst>
              <p:ext uri="{D42A27DB-BD31-4B8C-83A1-F6EECF244321}">
                <p14:modId xmlns:p14="http://schemas.microsoft.com/office/powerpoint/2010/main" val="2871429189"/>
              </p:ext>
            </p:extLst>
          </p:nvPr>
        </p:nvGraphicFramePr>
        <p:xfrm>
          <a:off x="311700" y="910000"/>
          <a:ext cx="8472909" cy="4165380"/>
        </p:xfrm>
        <a:graphic>
          <a:graphicData uri="http://schemas.openxmlformats.org/drawingml/2006/table">
            <a:tbl>
              <a:tblPr firstRow="1" bandRow="1">
                <a:noFill/>
                <a:tableStyleId>{1F177E4E-7D57-4055-BABF-798A2D021534}</a:tableStyleId>
              </a:tblPr>
              <a:tblGrid>
                <a:gridCol w="2098234">
                  <a:extLst>
                    <a:ext uri="{9D8B030D-6E8A-4147-A177-3AD203B41FA5}">
                      <a16:colId xmlns:a16="http://schemas.microsoft.com/office/drawing/2014/main" val="20000"/>
                    </a:ext>
                  </a:extLst>
                </a:gridCol>
                <a:gridCol w="3499547">
                  <a:extLst>
                    <a:ext uri="{9D8B030D-6E8A-4147-A177-3AD203B41FA5}">
                      <a16:colId xmlns:a16="http://schemas.microsoft.com/office/drawing/2014/main" val="20001"/>
                    </a:ext>
                  </a:extLst>
                </a:gridCol>
                <a:gridCol w="2875128">
                  <a:extLst>
                    <a:ext uri="{9D8B030D-6E8A-4147-A177-3AD203B41FA5}">
                      <a16:colId xmlns:a16="http://schemas.microsoft.com/office/drawing/2014/main" val="20002"/>
                    </a:ext>
                  </a:extLst>
                </a:gridCol>
              </a:tblGrid>
              <a:tr h="485375">
                <a:tc>
                  <a:txBody>
                    <a:bodyPr/>
                    <a:lstStyle/>
                    <a:p>
                      <a:pPr marL="0" marR="0" lvl="0" indent="0" algn="ctr" rtl="0">
                        <a:lnSpc>
                          <a:spcPct val="100000"/>
                        </a:lnSpc>
                        <a:spcBef>
                          <a:spcPts val="0"/>
                        </a:spcBef>
                        <a:spcAft>
                          <a:spcPts val="0"/>
                        </a:spcAft>
                        <a:buClr>
                          <a:schemeClr val="dk1"/>
                        </a:buClr>
                        <a:buSzPts val="1400"/>
                        <a:buFont typeface="Gill Sans"/>
                        <a:buNone/>
                      </a:pPr>
                      <a:r>
                        <a:rPr lang="en-US" sz="2400" b="1" u="none" strike="noStrike" cap="none" dirty="0">
                          <a:solidFill>
                            <a:schemeClr val="accent1"/>
                          </a:solidFill>
                        </a:rPr>
                        <a:t>Relation to the Land/Farm</a:t>
                      </a:r>
                      <a:endParaRPr sz="2400" u="none" strike="noStrike" cap="none" dirty="0">
                        <a:solidFill>
                          <a:schemeClr val="accent1"/>
                        </a:solidFill>
                      </a:endParaRPr>
                    </a:p>
                  </a:txBody>
                  <a:tcPr marL="108325" marR="108325" marT="54150" marB="54150" anchor="ctr"/>
                </a:tc>
                <a:tc>
                  <a:txBody>
                    <a:bodyPr/>
                    <a:lstStyle/>
                    <a:p>
                      <a:pPr marL="0" marR="0" lvl="0" indent="0" algn="ctr" rtl="0">
                        <a:lnSpc>
                          <a:spcPct val="100000"/>
                        </a:lnSpc>
                        <a:spcBef>
                          <a:spcPts val="0"/>
                        </a:spcBef>
                        <a:spcAft>
                          <a:spcPts val="0"/>
                        </a:spcAft>
                        <a:buClr>
                          <a:schemeClr val="dk1"/>
                        </a:buClr>
                        <a:buSzPts val="1400"/>
                        <a:buFont typeface="Gill Sans"/>
                        <a:buNone/>
                      </a:pPr>
                      <a:r>
                        <a:rPr lang="en-US" sz="2400" b="1" u="none" strike="noStrike" cap="none" dirty="0">
                          <a:solidFill>
                            <a:schemeClr val="accent1"/>
                          </a:solidFill>
                        </a:rPr>
                        <a:t>Levels of Involvement</a:t>
                      </a:r>
                      <a:endParaRPr sz="2400" u="none" strike="noStrike" cap="none" dirty="0">
                        <a:solidFill>
                          <a:schemeClr val="accent1"/>
                        </a:solidFill>
                      </a:endParaRPr>
                    </a:p>
                  </a:txBody>
                  <a:tcPr marL="108325" marR="108325" marT="54150" marB="54150" anchor="ctr"/>
                </a:tc>
                <a:tc>
                  <a:txBody>
                    <a:bodyPr/>
                    <a:lstStyle/>
                    <a:p>
                      <a:pPr marL="0" marR="0" lvl="0" indent="0" algn="ctr" rtl="0">
                        <a:lnSpc>
                          <a:spcPct val="100000"/>
                        </a:lnSpc>
                        <a:spcBef>
                          <a:spcPts val="0"/>
                        </a:spcBef>
                        <a:spcAft>
                          <a:spcPts val="0"/>
                        </a:spcAft>
                        <a:buClr>
                          <a:schemeClr val="dk1"/>
                        </a:buClr>
                        <a:buSzPts val="1400"/>
                        <a:buFont typeface="Gill Sans"/>
                        <a:buNone/>
                      </a:pPr>
                      <a:r>
                        <a:rPr lang="en-US" sz="2400" b="1" u="none" strike="noStrike" cap="none" dirty="0">
                          <a:solidFill>
                            <a:schemeClr val="accent1"/>
                          </a:solidFill>
                        </a:rPr>
                        <a:t>Do they get a vote?</a:t>
                      </a:r>
                      <a:endParaRPr sz="2400" u="none" strike="noStrike" cap="none" dirty="0">
                        <a:solidFill>
                          <a:schemeClr val="accent1"/>
                        </a:solidFill>
                      </a:endParaRPr>
                    </a:p>
                  </a:txBody>
                  <a:tcPr marL="108325" marR="108325" marT="54150" marB="54150" anchor="ctr"/>
                </a:tc>
                <a:extLst>
                  <a:ext uri="{0D108BD9-81ED-4DB2-BD59-A6C34878D82A}">
                    <a16:rowId xmlns:a16="http://schemas.microsoft.com/office/drawing/2014/main" val="10000"/>
                  </a:ext>
                </a:extLst>
              </a:tr>
              <a:tr h="1001025">
                <a:tc>
                  <a:txBody>
                    <a:bodyPr/>
                    <a:lstStyle/>
                    <a:p>
                      <a:pPr marL="0" marR="0" lvl="0" indent="0" algn="l" rtl="0">
                        <a:lnSpc>
                          <a:spcPct val="100000"/>
                        </a:lnSpc>
                        <a:spcBef>
                          <a:spcPts val="0"/>
                        </a:spcBef>
                        <a:spcAft>
                          <a:spcPts val="0"/>
                        </a:spcAft>
                        <a:buClr>
                          <a:schemeClr val="dk1"/>
                        </a:buClr>
                        <a:buSzPts val="1400"/>
                        <a:buFont typeface="Gill Sans"/>
                        <a:buNone/>
                      </a:pPr>
                      <a:r>
                        <a:rPr lang="en-US" sz="2000" u="none" strike="noStrike" cap="none" dirty="0">
                          <a:solidFill>
                            <a:schemeClr val="accent1"/>
                          </a:solidFill>
                        </a:rPr>
                        <a:t>Owner (Incumbent) </a:t>
                      </a:r>
                      <a:endParaRPr sz="2000" u="none" strike="noStrike" cap="none" dirty="0">
                        <a:solidFill>
                          <a:schemeClr val="accent1"/>
                        </a:solidFill>
                      </a:endParaRPr>
                    </a:p>
                  </a:txBody>
                  <a:tcPr marL="108325" marR="108325" marT="54150" marB="54150" anchor="ctr"/>
                </a:tc>
                <a:tc>
                  <a:txBody>
                    <a:bodyPr/>
                    <a:lstStyle/>
                    <a:p>
                      <a:pPr marL="285750" marR="0" lvl="0" indent="-285750" algn="l" rtl="0">
                        <a:lnSpc>
                          <a:spcPct val="100000"/>
                        </a:lnSpc>
                        <a:spcBef>
                          <a:spcPts val="0"/>
                        </a:spcBef>
                        <a:spcAft>
                          <a:spcPts val="0"/>
                        </a:spcAft>
                        <a:buClr>
                          <a:schemeClr val="accent1"/>
                        </a:buClr>
                        <a:buSzPts val="1200"/>
                        <a:buFont typeface="Arial"/>
                        <a:buChar char="•"/>
                      </a:pPr>
                      <a:r>
                        <a:rPr lang="en-US" sz="2000" u="none" strike="noStrike" cap="none" dirty="0">
                          <a:solidFill>
                            <a:schemeClr val="accent1"/>
                          </a:solidFill>
                        </a:rPr>
                        <a:t>Ideal position to initiate succession discussions </a:t>
                      </a:r>
                      <a:endParaRPr sz="2000" u="none" strike="noStrike" cap="none" dirty="0">
                        <a:solidFill>
                          <a:schemeClr val="accent1"/>
                        </a:solidFill>
                      </a:endParaRPr>
                    </a:p>
                    <a:p>
                      <a:pPr marL="285750" marR="0" lvl="0" indent="-285750" algn="l" rtl="0">
                        <a:lnSpc>
                          <a:spcPct val="100000"/>
                        </a:lnSpc>
                        <a:spcBef>
                          <a:spcPts val="0"/>
                        </a:spcBef>
                        <a:spcAft>
                          <a:spcPts val="0"/>
                        </a:spcAft>
                        <a:buClr>
                          <a:schemeClr val="accent1"/>
                        </a:buClr>
                        <a:buSzPts val="1200"/>
                        <a:buFont typeface="Arial"/>
                        <a:buChar char="•"/>
                      </a:pPr>
                      <a:r>
                        <a:rPr lang="en-US" sz="2000" u="none" strike="noStrike" cap="none" dirty="0">
                          <a:solidFill>
                            <a:schemeClr val="accent1"/>
                          </a:solidFill>
                        </a:rPr>
                        <a:t>Involved in every aspect of the process</a:t>
                      </a:r>
                      <a:endParaRPr sz="2000" u="none" strike="noStrike" cap="none" dirty="0">
                        <a:solidFill>
                          <a:schemeClr val="accent1"/>
                        </a:solidFill>
                      </a:endParaRPr>
                    </a:p>
                  </a:txBody>
                  <a:tcPr marL="108325" marR="108325" marT="54150" marB="54150" anchor="ctr"/>
                </a:tc>
                <a:tc>
                  <a:txBody>
                    <a:bodyPr/>
                    <a:lstStyle/>
                    <a:p>
                      <a:pPr marL="0" marR="0" lvl="0" indent="0" algn="l" rtl="0">
                        <a:lnSpc>
                          <a:spcPct val="100000"/>
                        </a:lnSpc>
                        <a:spcBef>
                          <a:spcPts val="0"/>
                        </a:spcBef>
                        <a:spcAft>
                          <a:spcPts val="0"/>
                        </a:spcAft>
                        <a:buClr>
                          <a:srgbClr val="000000"/>
                        </a:buClr>
                        <a:buSzPts val="1200"/>
                        <a:buFont typeface="Arial"/>
                        <a:buNone/>
                      </a:pPr>
                      <a:r>
                        <a:rPr lang="en-US" sz="2000" u="none" strike="noStrike" cap="none">
                          <a:solidFill>
                            <a:schemeClr val="accent1"/>
                          </a:solidFill>
                        </a:rPr>
                        <a:t>Yes! This group gets a vote on everything (as they hold all of the assets and control). </a:t>
                      </a:r>
                      <a:endParaRPr sz="2000" u="none" strike="noStrike" cap="none">
                        <a:solidFill>
                          <a:schemeClr val="accent1"/>
                        </a:solidFill>
                      </a:endParaRPr>
                    </a:p>
                  </a:txBody>
                  <a:tcPr marL="108325" marR="108325" marT="54150" marB="54150" anchor="ctr"/>
                </a:tc>
                <a:extLst>
                  <a:ext uri="{0D108BD9-81ED-4DB2-BD59-A6C34878D82A}">
                    <a16:rowId xmlns:a16="http://schemas.microsoft.com/office/drawing/2014/main" val="10001"/>
                  </a:ext>
                </a:extLst>
              </a:tr>
              <a:tr h="1057525">
                <a:tc>
                  <a:txBody>
                    <a:bodyPr/>
                    <a:lstStyle/>
                    <a:p>
                      <a:pPr marL="0" marR="0" lvl="0" indent="0" algn="l" rtl="0">
                        <a:lnSpc>
                          <a:spcPct val="100000"/>
                        </a:lnSpc>
                        <a:spcBef>
                          <a:spcPts val="0"/>
                        </a:spcBef>
                        <a:spcAft>
                          <a:spcPts val="0"/>
                        </a:spcAft>
                        <a:buClr>
                          <a:schemeClr val="dk1"/>
                        </a:buClr>
                        <a:buSzPts val="1400"/>
                        <a:buFont typeface="Gill Sans"/>
                        <a:buNone/>
                      </a:pPr>
                      <a:r>
                        <a:rPr lang="en-US" sz="2000" u="none" strike="noStrike" cap="none">
                          <a:solidFill>
                            <a:schemeClr val="accent1"/>
                          </a:solidFill>
                        </a:rPr>
                        <a:t>On-farm heirs (successors)</a:t>
                      </a:r>
                      <a:endParaRPr sz="2000" u="none" strike="noStrike" cap="none">
                        <a:solidFill>
                          <a:schemeClr val="accent1"/>
                        </a:solidFill>
                      </a:endParaRPr>
                    </a:p>
                  </a:txBody>
                  <a:tcPr marL="108325" marR="108325" marT="54150" marB="54150" anchor="ctr"/>
                </a:tc>
                <a:tc>
                  <a:txBody>
                    <a:bodyPr/>
                    <a:lstStyle/>
                    <a:p>
                      <a:pPr marL="285750" marR="0" lvl="0" indent="-285750" algn="l" rtl="0">
                        <a:lnSpc>
                          <a:spcPct val="100000"/>
                        </a:lnSpc>
                        <a:spcBef>
                          <a:spcPts val="0"/>
                        </a:spcBef>
                        <a:spcAft>
                          <a:spcPts val="0"/>
                        </a:spcAft>
                        <a:buClr>
                          <a:schemeClr val="accent1"/>
                        </a:buClr>
                        <a:buSzPts val="1200"/>
                        <a:buFont typeface="Arial"/>
                        <a:buChar char="•"/>
                      </a:pPr>
                      <a:r>
                        <a:rPr lang="en-US" sz="2000" u="none" strike="noStrike" cap="none" dirty="0">
                          <a:solidFill>
                            <a:schemeClr val="accent1"/>
                          </a:solidFill>
                        </a:rPr>
                        <a:t>Involved in most aspects of the process</a:t>
                      </a:r>
                      <a:endParaRPr sz="2000" u="none" strike="noStrike" cap="none" dirty="0">
                        <a:solidFill>
                          <a:schemeClr val="accent1"/>
                        </a:solidFill>
                      </a:endParaRPr>
                    </a:p>
                    <a:p>
                      <a:pPr marL="285750" marR="0" lvl="0" indent="-285750" algn="l" rtl="0">
                        <a:lnSpc>
                          <a:spcPct val="100000"/>
                        </a:lnSpc>
                        <a:spcBef>
                          <a:spcPts val="0"/>
                        </a:spcBef>
                        <a:spcAft>
                          <a:spcPts val="0"/>
                        </a:spcAft>
                        <a:buClr>
                          <a:schemeClr val="accent1"/>
                        </a:buClr>
                        <a:buSzPts val="1200"/>
                        <a:buFont typeface="Arial"/>
                        <a:buChar char="•"/>
                      </a:pPr>
                      <a:r>
                        <a:rPr lang="en-US" sz="2000" u="none" strike="noStrike" cap="none" dirty="0">
                          <a:solidFill>
                            <a:schemeClr val="accent1"/>
                          </a:solidFill>
                        </a:rPr>
                        <a:t>Input should be considered closely to assure that succession is achieved</a:t>
                      </a:r>
                      <a:endParaRPr sz="2000" u="none" strike="noStrike" cap="none" dirty="0">
                        <a:solidFill>
                          <a:schemeClr val="accent1"/>
                        </a:solidFill>
                      </a:endParaRPr>
                    </a:p>
                  </a:txBody>
                  <a:tcPr marL="108325" marR="108325" marT="54150" marB="54150" anchor="ctr"/>
                </a:tc>
                <a:tc>
                  <a:txBody>
                    <a:bodyPr/>
                    <a:lstStyle/>
                    <a:p>
                      <a:pPr marL="0" marR="0" lvl="0" indent="0" algn="l" rtl="0">
                        <a:lnSpc>
                          <a:spcPct val="100000"/>
                        </a:lnSpc>
                        <a:spcBef>
                          <a:spcPts val="0"/>
                        </a:spcBef>
                        <a:spcAft>
                          <a:spcPts val="0"/>
                        </a:spcAft>
                        <a:buClr>
                          <a:srgbClr val="000000"/>
                        </a:buClr>
                        <a:buSzPts val="1200"/>
                        <a:buFont typeface="Arial"/>
                        <a:buNone/>
                      </a:pPr>
                      <a:r>
                        <a:rPr lang="en-US" sz="2000" u="none" strike="noStrike" cap="none" dirty="0">
                          <a:solidFill>
                            <a:schemeClr val="accent1"/>
                          </a:solidFill>
                        </a:rPr>
                        <a:t>Yes! This group should get a vote on most aspects (as they are the next gen taking over). </a:t>
                      </a:r>
                      <a:endParaRPr sz="2000" u="none" strike="noStrike" cap="none" dirty="0">
                        <a:solidFill>
                          <a:schemeClr val="accent1"/>
                        </a:solidFill>
                      </a:endParaRPr>
                    </a:p>
                  </a:txBody>
                  <a:tcPr marL="108325" marR="108325" marT="54150" marB="5415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6"/>
          <p:cNvSpPr txBox="1">
            <a:spLocks noGrp="1"/>
          </p:cNvSpPr>
          <p:nvPr>
            <p:ph type="body" idx="1"/>
          </p:nvPr>
        </p:nvSpPr>
        <p:spPr>
          <a:xfrm>
            <a:off x="324248" y="469586"/>
            <a:ext cx="7304088" cy="722313"/>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SzPts val="1200"/>
              <a:buNone/>
            </a:pPr>
            <a:r>
              <a:rPr lang="en-US">
                <a:solidFill>
                  <a:schemeClr val="accent1"/>
                </a:solidFill>
              </a:rPr>
              <a:t>Partnering Organizations</a:t>
            </a:r>
            <a:endParaRPr>
              <a:solidFill>
                <a:schemeClr val="accent1"/>
              </a:solidFill>
            </a:endParaRPr>
          </a:p>
        </p:txBody>
      </p:sp>
      <p:pic>
        <p:nvPicPr>
          <p:cNvPr id="138" name="Google Shape;138;p6"/>
          <p:cNvPicPr preferRelativeResize="0"/>
          <p:nvPr/>
        </p:nvPicPr>
        <p:blipFill rotWithShape="1">
          <a:blip r:embed="rId3">
            <a:alphaModFix/>
          </a:blip>
          <a:srcRect r="7145"/>
          <a:stretch/>
        </p:blipFill>
        <p:spPr>
          <a:xfrm>
            <a:off x="274321" y="3076356"/>
            <a:ext cx="6360656" cy="731520"/>
          </a:xfrm>
          <a:prstGeom prst="rect">
            <a:avLst/>
          </a:prstGeom>
          <a:noFill/>
          <a:ln>
            <a:noFill/>
          </a:ln>
        </p:spPr>
      </p:pic>
      <p:grpSp>
        <p:nvGrpSpPr>
          <p:cNvPr id="139" name="Google Shape;139;p6"/>
          <p:cNvGrpSpPr/>
          <p:nvPr/>
        </p:nvGrpSpPr>
        <p:grpSpPr>
          <a:xfrm>
            <a:off x="274320" y="1430638"/>
            <a:ext cx="8595360" cy="1141112"/>
            <a:chOff x="324248" y="1169010"/>
            <a:chExt cx="10068686" cy="1336702"/>
          </a:xfrm>
        </p:grpSpPr>
        <p:pic>
          <p:nvPicPr>
            <p:cNvPr id="140" name="Google Shape;140;p6" descr="Shape&#10;&#10;Description automatically generated with low confidence"/>
            <p:cNvPicPr preferRelativeResize="0"/>
            <p:nvPr/>
          </p:nvPicPr>
          <p:blipFill rotWithShape="1">
            <a:blip r:embed="rId4">
              <a:alphaModFix/>
            </a:blip>
            <a:srcRect l="4723" t="17402" r="4443" b="5699"/>
            <a:stretch/>
          </p:blipFill>
          <p:spPr>
            <a:xfrm>
              <a:off x="7354325" y="1169010"/>
              <a:ext cx="3038609" cy="1240653"/>
            </a:xfrm>
            <a:prstGeom prst="rect">
              <a:avLst/>
            </a:prstGeom>
            <a:noFill/>
            <a:ln>
              <a:noFill/>
            </a:ln>
          </p:spPr>
        </p:pic>
        <p:pic>
          <p:nvPicPr>
            <p:cNvPr id="141" name="Google Shape;141;p6" descr="A logo for a rural development company&#10;&#10;Description automatically generated"/>
            <p:cNvPicPr preferRelativeResize="0"/>
            <p:nvPr/>
          </p:nvPicPr>
          <p:blipFill rotWithShape="1">
            <a:blip r:embed="rId5">
              <a:alphaModFix/>
            </a:blip>
            <a:srcRect l="7321" t="17057" r="8064" b="16233"/>
            <a:stretch/>
          </p:blipFill>
          <p:spPr>
            <a:xfrm>
              <a:off x="324248" y="1208129"/>
              <a:ext cx="3747669" cy="1297583"/>
            </a:xfrm>
            <a:prstGeom prst="rect">
              <a:avLst/>
            </a:prstGeom>
            <a:noFill/>
            <a:ln>
              <a:noFill/>
            </a:ln>
          </p:spPr>
        </p:pic>
        <p:pic>
          <p:nvPicPr>
            <p:cNvPr id="142" name="Google Shape;142;p6" descr="A red text on a black background&#10;&#10;Description automatically generated"/>
            <p:cNvPicPr preferRelativeResize="0"/>
            <p:nvPr/>
          </p:nvPicPr>
          <p:blipFill rotWithShape="1">
            <a:blip r:embed="rId6">
              <a:alphaModFix/>
            </a:blip>
            <a:srcRect l="10379" t="13390" r="9509" b="14156"/>
            <a:stretch/>
          </p:blipFill>
          <p:spPr>
            <a:xfrm>
              <a:off x="4288603" y="1191899"/>
              <a:ext cx="2849036" cy="1240653"/>
            </a:xfrm>
            <a:prstGeom prst="rect">
              <a:avLst/>
            </a:prstGeom>
            <a:noFill/>
            <a:ln>
              <a:noFill/>
            </a:ln>
          </p:spPr>
        </p:pic>
      </p:grpSp>
      <p:pic>
        <p:nvPicPr>
          <p:cNvPr id="143" name="Google Shape;143;p6" descr="A logo of a state university&#10;&#10;Description automatically generated"/>
          <p:cNvPicPr preferRelativeResize="0"/>
          <p:nvPr/>
        </p:nvPicPr>
        <p:blipFill rotWithShape="1">
          <a:blip r:embed="rId7">
            <a:alphaModFix/>
          </a:blip>
          <a:srcRect/>
          <a:stretch/>
        </p:blipFill>
        <p:spPr>
          <a:xfrm>
            <a:off x="6813614" y="2653746"/>
            <a:ext cx="2056066" cy="118872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800af38144_0_0"/>
          <p:cNvSpPr txBox="1">
            <a:spLocks noGrp="1"/>
          </p:cNvSpPr>
          <p:nvPr>
            <p:ph type="title"/>
          </p:nvPr>
        </p:nvSpPr>
        <p:spPr>
          <a:xfrm>
            <a:off x="311700" y="357809"/>
            <a:ext cx="8520600" cy="51214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accent1"/>
              </a:buClr>
              <a:buSzPts val="2800"/>
              <a:buFont typeface="Gill Sans"/>
              <a:buNone/>
            </a:pPr>
            <a:r>
              <a:rPr lang="en-US" sz="2800" b="1" dirty="0">
                <a:solidFill>
                  <a:schemeClr val="accent1"/>
                </a:solidFill>
                <a:latin typeface="Livvic" pitchFamily="2" charset="77"/>
              </a:rPr>
              <a:t>HOW TO DETERMINE WHO IS INVOLVED</a:t>
            </a:r>
            <a:endParaRPr sz="2800" b="1" dirty="0">
              <a:solidFill>
                <a:schemeClr val="accent1"/>
              </a:solidFill>
              <a:latin typeface="Livvic" pitchFamily="2" charset="77"/>
            </a:endParaRPr>
          </a:p>
        </p:txBody>
      </p:sp>
      <p:graphicFrame>
        <p:nvGraphicFramePr>
          <p:cNvPr id="263" name="Google Shape;263;g2800af38144_0_0"/>
          <p:cNvGraphicFramePr/>
          <p:nvPr>
            <p:extLst>
              <p:ext uri="{D42A27DB-BD31-4B8C-83A1-F6EECF244321}">
                <p14:modId xmlns:p14="http://schemas.microsoft.com/office/powerpoint/2010/main" val="393690449"/>
              </p:ext>
            </p:extLst>
          </p:nvPr>
        </p:nvGraphicFramePr>
        <p:xfrm>
          <a:off x="349194" y="908048"/>
          <a:ext cx="8445613" cy="4053880"/>
        </p:xfrm>
        <a:graphic>
          <a:graphicData uri="http://schemas.openxmlformats.org/drawingml/2006/table">
            <a:tbl>
              <a:tblPr firstRow="1" bandRow="1">
                <a:noFill/>
                <a:tableStyleId>{1F177E4E-7D57-4055-BABF-798A2D021534}</a:tableStyleId>
              </a:tblPr>
              <a:tblGrid>
                <a:gridCol w="1829617">
                  <a:extLst>
                    <a:ext uri="{9D8B030D-6E8A-4147-A177-3AD203B41FA5}">
                      <a16:colId xmlns:a16="http://schemas.microsoft.com/office/drawing/2014/main" val="20000"/>
                    </a:ext>
                  </a:extLst>
                </a:gridCol>
                <a:gridCol w="4473927">
                  <a:extLst>
                    <a:ext uri="{9D8B030D-6E8A-4147-A177-3AD203B41FA5}">
                      <a16:colId xmlns:a16="http://schemas.microsoft.com/office/drawing/2014/main" val="20001"/>
                    </a:ext>
                  </a:extLst>
                </a:gridCol>
                <a:gridCol w="2142069">
                  <a:extLst>
                    <a:ext uri="{9D8B030D-6E8A-4147-A177-3AD203B41FA5}">
                      <a16:colId xmlns:a16="http://schemas.microsoft.com/office/drawing/2014/main" val="20002"/>
                    </a:ext>
                  </a:extLst>
                </a:gridCol>
              </a:tblGrid>
              <a:tr h="370850">
                <a:tc>
                  <a:txBody>
                    <a:bodyPr/>
                    <a:lstStyle/>
                    <a:p>
                      <a:pPr marL="0" marR="0" lvl="0" indent="0" algn="ctr" rtl="0">
                        <a:lnSpc>
                          <a:spcPct val="100000"/>
                        </a:lnSpc>
                        <a:spcBef>
                          <a:spcPts val="0"/>
                        </a:spcBef>
                        <a:spcAft>
                          <a:spcPts val="0"/>
                        </a:spcAft>
                        <a:buClr>
                          <a:schemeClr val="dk1"/>
                        </a:buClr>
                        <a:buSzPts val="1200"/>
                        <a:buFont typeface="Gill Sans"/>
                        <a:buNone/>
                      </a:pPr>
                      <a:r>
                        <a:rPr lang="en-US" sz="1600" b="1" u="none" strike="noStrike" cap="none" dirty="0">
                          <a:solidFill>
                            <a:schemeClr val="accent1"/>
                          </a:solidFill>
                        </a:rPr>
                        <a:t>Relation to the Land/Farm</a:t>
                      </a:r>
                      <a:endParaRPr sz="1600" u="none" strike="noStrike" cap="none" dirty="0">
                        <a:solidFill>
                          <a:schemeClr val="accent1"/>
                        </a:solidFil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200"/>
                        <a:buFont typeface="Gill Sans"/>
                        <a:buNone/>
                      </a:pPr>
                      <a:r>
                        <a:rPr lang="en-US" sz="1600" b="1" u="none" strike="noStrike" cap="none" dirty="0">
                          <a:solidFill>
                            <a:schemeClr val="accent1"/>
                          </a:solidFill>
                        </a:rPr>
                        <a:t>Levels of Involvement</a:t>
                      </a:r>
                      <a:endParaRPr sz="1600" u="none" strike="noStrike" cap="none" dirty="0">
                        <a:solidFill>
                          <a:schemeClr val="accent1"/>
                        </a:solidFil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200"/>
                        <a:buFont typeface="Gill Sans"/>
                        <a:buNone/>
                      </a:pPr>
                      <a:r>
                        <a:rPr lang="en-US" sz="1600" b="1" u="none" strike="noStrike" cap="none" dirty="0">
                          <a:solidFill>
                            <a:schemeClr val="accent1"/>
                          </a:solidFill>
                        </a:rPr>
                        <a:t>Do they get a vote?</a:t>
                      </a:r>
                      <a:endParaRPr sz="1600" u="none" strike="noStrike" cap="none" dirty="0">
                        <a:solidFill>
                          <a:schemeClr val="accent1"/>
                        </a:solidFill>
                      </a:endParaRPr>
                    </a:p>
                  </a:txBody>
                  <a:tcPr marL="91450" marR="91450" marT="45725" marB="45725" anchor="ct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dk1"/>
                        </a:buClr>
                        <a:buSzPts val="1200"/>
                        <a:buFont typeface="Gill Sans"/>
                        <a:buNone/>
                      </a:pPr>
                      <a:r>
                        <a:rPr lang="en-US" sz="1400" u="none" strike="noStrike" cap="none" dirty="0">
                          <a:solidFill>
                            <a:schemeClr val="accent1"/>
                          </a:solidFill>
                        </a:rPr>
                        <a:t>Off-farm heirs (potential successors)</a:t>
                      </a:r>
                      <a:endParaRPr sz="1400" u="none" strike="noStrike" cap="none" dirty="0">
                        <a:solidFill>
                          <a:schemeClr val="accent1"/>
                        </a:solidFill>
                      </a:endParaRPr>
                    </a:p>
                  </a:txBody>
                  <a:tcPr marL="91450" marR="91450" marT="45725" marB="45725" anchor="ctr"/>
                </a:tc>
                <a:tc>
                  <a:txBody>
                    <a:bodyPr/>
                    <a:lstStyle/>
                    <a:p>
                      <a:pPr marL="228600" marR="0" lvl="0" indent="-228600" algn="l" rtl="0">
                        <a:lnSpc>
                          <a:spcPct val="100000"/>
                        </a:lnSpc>
                        <a:spcBef>
                          <a:spcPts val="0"/>
                        </a:spcBef>
                        <a:spcAft>
                          <a:spcPts val="0"/>
                        </a:spcAft>
                        <a:buClr>
                          <a:schemeClr val="accent1"/>
                        </a:buClr>
                        <a:buSzPts val="1200"/>
                        <a:buFont typeface="Arial"/>
                        <a:buChar char="•"/>
                      </a:pPr>
                      <a:r>
                        <a:rPr lang="en-US" sz="1400" u="none" strike="noStrike" cap="none" dirty="0">
                          <a:solidFill>
                            <a:schemeClr val="accent1"/>
                          </a:solidFill>
                        </a:rPr>
                        <a:t>Involved in ownership-related topics if they will inherit some assets (land, shares of a corporation/company, etc.)</a:t>
                      </a:r>
                      <a:endParaRPr sz="1400" u="none" strike="noStrike" cap="none" dirty="0">
                        <a:solidFill>
                          <a:schemeClr val="accent1"/>
                        </a:solidFill>
                      </a:endParaRPr>
                    </a:p>
                    <a:p>
                      <a:pPr marL="228600" marR="0" lvl="0" indent="-228600" algn="l" rtl="0">
                        <a:lnSpc>
                          <a:spcPct val="100000"/>
                        </a:lnSpc>
                        <a:spcBef>
                          <a:spcPts val="0"/>
                        </a:spcBef>
                        <a:spcAft>
                          <a:spcPts val="0"/>
                        </a:spcAft>
                        <a:buClr>
                          <a:schemeClr val="accent1"/>
                        </a:buClr>
                        <a:buSzPts val="1200"/>
                        <a:buFont typeface="Arial"/>
                        <a:buChar char="•"/>
                      </a:pPr>
                      <a:r>
                        <a:rPr lang="en-US" sz="1400" u="none" strike="noStrike" cap="none" dirty="0">
                          <a:solidFill>
                            <a:schemeClr val="accent1"/>
                          </a:solidFill>
                        </a:rPr>
                        <a:t>Fair vs. equal discussions could be difficult if on-farm and off-farm heirs will inherit asymmetrically. </a:t>
                      </a:r>
                      <a:endParaRPr sz="1400" u="none" strike="noStrike" cap="none" dirty="0">
                        <a:solidFill>
                          <a:schemeClr val="accent1"/>
                        </a:solidFill>
                      </a:endParaRPr>
                    </a:p>
                    <a:p>
                      <a:pPr marL="228600" marR="0" lvl="0" indent="-228600" algn="l" rtl="0">
                        <a:lnSpc>
                          <a:spcPct val="100000"/>
                        </a:lnSpc>
                        <a:spcBef>
                          <a:spcPts val="0"/>
                        </a:spcBef>
                        <a:spcAft>
                          <a:spcPts val="0"/>
                        </a:spcAft>
                        <a:buClr>
                          <a:schemeClr val="accent1"/>
                        </a:buClr>
                        <a:buSzPts val="1200"/>
                        <a:buFont typeface="Arial"/>
                        <a:buChar char="•"/>
                      </a:pPr>
                      <a:r>
                        <a:rPr lang="en-US" sz="1400" u="none" strike="noStrike" cap="none" dirty="0">
                          <a:solidFill>
                            <a:schemeClr val="accent1"/>
                          </a:solidFill>
                        </a:rPr>
                        <a:t>May feel like they should have more of a vote than is practical</a:t>
                      </a:r>
                      <a:endParaRPr sz="1400" u="none" strike="noStrike" cap="none" dirty="0">
                        <a:solidFill>
                          <a:schemeClr val="accent1"/>
                        </a:solidFill>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200"/>
                        <a:buFont typeface="Arial"/>
                        <a:buNone/>
                      </a:pPr>
                      <a:r>
                        <a:rPr lang="en-US" sz="1400" u="none" strike="noStrike" cap="none" dirty="0">
                          <a:solidFill>
                            <a:schemeClr val="accent1"/>
                          </a:solidFill>
                        </a:rPr>
                        <a:t>Sometimes. If off-farm heirs will eventually be owners, then they can vote on some aspects of the farm that could affect them. </a:t>
                      </a:r>
                      <a:endParaRPr sz="1400" u="none" strike="noStrike" cap="none" dirty="0">
                        <a:solidFill>
                          <a:schemeClr val="accent1"/>
                        </a:solidFill>
                      </a:endParaRPr>
                    </a:p>
                  </a:txBody>
                  <a:tcPr marL="91450" marR="91450" marT="45725" marB="45725" anchor="ct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chemeClr val="dk1"/>
                        </a:buClr>
                        <a:buSzPts val="1200"/>
                        <a:buFont typeface="Gill Sans"/>
                        <a:buNone/>
                      </a:pPr>
                      <a:r>
                        <a:rPr lang="en-US" sz="1400" u="none" strike="noStrike" cap="none">
                          <a:solidFill>
                            <a:schemeClr val="accent1"/>
                          </a:solidFill>
                        </a:rPr>
                        <a:t>Tangentially related family members (family but will not inherit or manage)</a:t>
                      </a:r>
                      <a:endParaRPr sz="1400" u="none" strike="noStrike" cap="none">
                        <a:solidFill>
                          <a:schemeClr val="accent1"/>
                        </a:solidFill>
                      </a:endParaRPr>
                    </a:p>
                  </a:txBody>
                  <a:tcPr marL="91450" marR="91450" marT="45725" marB="45725" anchor="ctr"/>
                </a:tc>
                <a:tc>
                  <a:txBody>
                    <a:bodyPr/>
                    <a:lstStyle/>
                    <a:p>
                      <a:pPr marL="228600" marR="0" lvl="0" indent="-228600" algn="l" rtl="0">
                        <a:lnSpc>
                          <a:spcPct val="100000"/>
                        </a:lnSpc>
                        <a:spcBef>
                          <a:spcPts val="0"/>
                        </a:spcBef>
                        <a:spcAft>
                          <a:spcPts val="0"/>
                        </a:spcAft>
                        <a:buClr>
                          <a:schemeClr val="accent1"/>
                        </a:buClr>
                        <a:buSzPts val="1200"/>
                        <a:buFont typeface="Arial"/>
                        <a:buChar char="•"/>
                      </a:pPr>
                      <a:r>
                        <a:rPr lang="en-US" sz="1400" u="none" strike="noStrike" cap="none" dirty="0">
                          <a:solidFill>
                            <a:schemeClr val="accent1"/>
                          </a:solidFill>
                        </a:rPr>
                        <a:t>Have interest in seeing the farm succeed but will not be financially involved</a:t>
                      </a:r>
                      <a:endParaRPr sz="1400" u="none" strike="noStrike" cap="none" dirty="0">
                        <a:solidFill>
                          <a:schemeClr val="accent1"/>
                        </a:solidFill>
                      </a:endParaRPr>
                    </a:p>
                    <a:p>
                      <a:pPr marL="228600" marR="0" lvl="0" indent="-228600" algn="l" rtl="0">
                        <a:lnSpc>
                          <a:spcPct val="100000"/>
                        </a:lnSpc>
                        <a:spcBef>
                          <a:spcPts val="0"/>
                        </a:spcBef>
                        <a:spcAft>
                          <a:spcPts val="0"/>
                        </a:spcAft>
                        <a:buClr>
                          <a:schemeClr val="accent1"/>
                        </a:buClr>
                        <a:buSzPts val="1200"/>
                        <a:buFont typeface="Arial"/>
                        <a:buChar char="•"/>
                      </a:pPr>
                      <a:r>
                        <a:rPr lang="en-US" sz="1400" u="none" strike="noStrike" cap="none" dirty="0">
                          <a:solidFill>
                            <a:schemeClr val="accent1"/>
                          </a:solidFill>
                        </a:rPr>
                        <a:t>Interested in the family legacy component of succession</a:t>
                      </a:r>
                      <a:endParaRPr sz="1400" u="none" strike="noStrike" cap="none" dirty="0">
                        <a:solidFill>
                          <a:schemeClr val="accent1"/>
                        </a:solidFill>
                      </a:endParaRPr>
                    </a:p>
                    <a:p>
                      <a:pPr marL="228600" marR="0" lvl="0" indent="-228600" algn="l" rtl="0">
                        <a:lnSpc>
                          <a:spcPct val="100000"/>
                        </a:lnSpc>
                        <a:spcBef>
                          <a:spcPts val="0"/>
                        </a:spcBef>
                        <a:spcAft>
                          <a:spcPts val="0"/>
                        </a:spcAft>
                        <a:buClr>
                          <a:schemeClr val="accent1"/>
                        </a:buClr>
                        <a:buSzPts val="1200"/>
                        <a:buFont typeface="Arial"/>
                        <a:buChar char="•"/>
                      </a:pPr>
                      <a:r>
                        <a:rPr lang="en-US" sz="1400" u="none" strike="noStrike" cap="none" dirty="0">
                          <a:solidFill>
                            <a:schemeClr val="accent1"/>
                          </a:solidFill>
                        </a:rPr>
                        <a:t>May feel as though they have a say</a:t>
                      </a:r>
                      <a:endParaRPr sz="1400" u="none" strike="noStrike" cap="none" dirty="0">
                        <a:solidFill>
                          <a:schemeClr val="accent1"/>
                        </a:solidFill>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200"/>
                        <a:buFont typeface="Arial"/>
                        <a:buNone/>
                      </a:pPr>
                      <a:r>
                        <a:rPr lang="en-US" sz="1400" u="none" strike="noStrike" cap="none" dirty="0">
                          <a:solidFill>
                            <a:schemeClr val="accent1"/>
                          </a:solidFill>
                        </a:rPr>
                        <a:t>No, although they would likely appreciate being informed. </a:t>
                      </a:r>
                      <a:endParaRPr sz="1400" u="none" strike="noStrike" cap="none" dirty="0">
                        <a:solidFill>
                          <a:schemeClr val="accent1"/>
                        </a:solidFill>
                      </a:endParaRPr>
                    </a:p>
                  </a:txBody>
                  <a:tcPr marL="91450" marR="91450" marT="45725" marB="45725" anchor="ct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chemeClr val="dk1"/>
                        </a:buClr>
                        <a:buSzPts val="1200"/>
                        <a:buFont typeface="Gill Sans"/>
                        <a:buNone/>
                      </a:pPr>
                      <a:r>
                        <a:rPr lang="en-US" sz="1400" u="none" strike="noStrike" cap="none">
                          <a:solidFill>
                            <a:schemeClr val="accent1"/>
                          </a:solidFill>
                        </a:rPr>
                        <a:t>Unrelated business members (employees, tenants, etc.)</a:t>
                      </a:r>
                      <a:endParaRPr sz="1400" u="none" strike="noStrike" cap="none">
                        <a:solidFill>
                          <a:schemeClr val="accent1"/>
                        </a:solidFill>
                      </a:endParaRPr>
                    </a:p>
                  </a:txBody>
                  <a:tcPr marL="91450" marR="91450" marT="45725" marB="45725" anchor="ctr"/>
                </a:tc>
                <a:tc>
                  <a:txBody>
                    <a:bodyPr/>
                    <a:lstStyle/>
                    <a:p>
                      <a:pPr marL="228600" marR="0" lvl="0" indent="-228600" algn="l" rtl="0">
                        <a:lnSpc>
                          <a:spcPct val="100000"/>
                        </a:lnSpc>
                        <a:spcBef>
                          <a:spcPts val="0"/>
                        </a:spcBef>
                        <a:spcAft>
                          <a:spcPts val="0"/>
                        </a:spcAft>
                        <a:buClr>
                          <a:schemeClr val="accent1"/>
                        </a:buClr>
                        <a:buSzPts val="1200"/>
                        <a:buFont typeface="Arial"/>
                        <a:buChar char="•"/>
                      </a:pPr>
                      <a:r>
                        <a:rPr lang="en-US" sz="1400" u="none" strike="noStrike" cap="none" dirty="0">
                          <a:solidFill>
                            <a:schemeClr val="accent1"/>
                          </a:solidFill>
                        </a:rPr>
                        <a:t>Have a financial interest in seeing the succession process succeed (employment, contracts, or land access may hinge on the farm continuing to the next generation)</a:t>
                      </a:r>
                      <a:endParaRPr sz="1400" u="none" strike="noStrike" cap="none" dirty="0">
                        <a:solidFill>
                          <a:schemeClr val="accent1"/>
                        </a:solidFill>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200"/>
                        <a:buFont typeface="Arial"/>
                        <a:buNone/>
                      </a:pPr>
                      <a:r>
                        <a:rPr lang="en-US" sz="1400" u="none" strike="noStrike" cap="none" dirty="0">
                          <a:solidFill>
                            <a:schemeClr val="accent1"/>
                          </a:solidFill>
                        </a:rPr>
                        <a:t>No, although they would likely appreciate being informed. </a:t>
                      </a:r>
                      <a:endParaRPr sz="1400" u="none" strike="noStrike" cap="none" dirty="0">
                        <a:solidFill>
                          <a:schemeClr val="accent1"/>
                        </a:solidFill>
                      </a:endParaRPr>
                    </a:p>
                  </a:txBody>
                  <a:tcPr marL="91450" marR="91450" marT="45725" marB="45725"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2f197a36b19_0_2"/>
          <p:cNvSpPr txBox="1">
            <a:spLocks noGrp="1"/>
          </p:cNvSpPr>
          <p:nvPr>
            <p:ph type="title"/>
          </p:nvPr>
        </p:nvSpPr>
        <p:spPr>
          <a:xfrm>
            <a:off x="326003" y="666684"/>
            <a:ext cx="4595853" cy="948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accent1"/>
              </a:buClr>
              <a:buSzPts val="2800"/>
              <a:buFont typeface="Gill Sans"/>
              <a:buNone/>
            </a:pPr>
            <a:r>
              <a:rPr lang="en-US" sz="2800" b="1" dirty="0">
                <a:solidFill>
                  <a:schemeClr val="accent1"/>
                </a:solidFill>
              </a:rPr>
              <a:t>HANDOUT: </a:t>
            </a:r>
            <a:br>
              <a:rPr lang="en-US" sz="2800" b="1" dirty="0">
                <a:solidFill>
                  <a:schemeClr val="accent1"/>
                </a:solidFill>
              </a:rPr>
            </a:br>
            <a:r>
              <a:rPr lang="en-US" sz="2800" b="1" dirty="0">
                <a:solidFill>
                  <a:schemeClr val="accent1"/>
                </a:solidFill>
              </a:rPr>
              <a:t>HOW TO DETERMINE WHO IS INVOLVED</a:t>
            </a:r>
            <a:endParaRPr sz="2800" b="1" dirty="0">
              <a:solidFill>
                <a:schemeClr val="accent1"/>
              </a:solidFill>
            </a:endParaRPr>
          </a:p>
        </p:txBody>
      </p:sp>
      <p:pic>
        <p:nvPicPr>
          <p:cNvPr id="269" name="Google Shape;269;g2f197a36b19_0_2"/>
          <p:cNvPicPr preferRelativeResize="0"/>
          <p:nvPr/>
        </p:nvPicPr>
        <p:blipFill rotWithShape="1">
          <a:blip r:embed="rId3">
            <a:alphaModFix/>
          </a:blip>
          <a:srcRect/>
          <a:stretch/>
        </p:blipFill>
        <p:spPr>
          <a:xfrm>
            <a:off x="5053799" y="0"/>
            <a:ext cx="4090201" cy="5166180"/>
          </a:xfrm>
          <a:prstGeom prst="rect">
            <a:avLst/>
          </a:prstGeom>
          <a:noFill/>
          <a:ln>
            <a:noFill/>
          </a:ln>
        </p:spPr>
      </p:pic>
      <p:sp>
        <p:nvSpPr>
          <p:cNvPr id="270" name="Google Shape;270;g2f197a36b19_0_2"/>
          <p:cNvSpPr txBox="1"/>
          <p:nvPr/>
        </p:nvSpPr>
        <p:spPr>
          <a:xfrm>
            <a:off x="481800" y="2996185"/>
            <a:ext cx="4090200" cy="9483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2800"/>
              <a:buFont typeface="Catamaran Light"/>
              <a:buNone/>
            </a:pPr>
            <a:r>
              <a:rPr lang="en-US" sz="2400" b="0" i="0" u="none" strike="noStrike" cap="none" dirty="0">
                <a:solidFill>
                  <a:schemeClr val="dk1"/>
                </a:solidFill>
                <a:latin typeface="Gill Sans MT" panose="020B0502020104020203" pitchFamily="34" charset="77"/>
                <a:ea typeface="Catamaran Light"/>
                <a:cs typeface="Catamaran Light"/>
                <a:sym typeface="Catamaran Light"/>
              </a:rPr>
              <a:t>Take 5 minutes to complete the handout.</a:t>
            </a:r>
            <a:endParaRPr sz="2400" b="0" i="0" u="none" strike="noStrike" cap="none" dirty="0">
              <a:solidFill>
                <a:schemeClr val="dk1"/>
              </a:solidFill>
              <a:latin typeface="Gill Sans MT" panose="020B0502020104020203" pitchFamily="34" charset="77"/>
              <a:ea typeface="Catamaran Light"/>
              <a:cs typeface="Catamaran Light"/>
              <a:sym typeface="Catamaran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3"/>
          <p:cNvSpPr txBox="1">
            <a:spLocks noGrp="1"/>
          </p:cNvSpPr>
          <p:nvPr>
            <p:ph type="body" idx="1"/>
          </p:nvPr>
        </p:nvSpPr>
        <p:spPr>
          <a:xfrm>
            <a:off x="510865" y="1435261"/>
            <a:ext cx="8145462" cy="2280211"/>
          </a:xfrm>
          <a:prstGeom prst="rect">
            <a:avLst/>
          </a:prstGeom>
          <a:solidFill>
            <a:srgbClr val="D9E8C8"/>
          </a:solidFill>
          <a:ln>
            <a:noFill/>
          </a:ln>
        </p:spPr>
        <p:txBody>
          <a:bodyPr spcFirstLastPara="1" wrap="square" lIns="91425" tIns="91425" rIns="91425" bIns="91425" anchor="ctr" anchorCtr="0">
            <a:noAutofit/>
          </a:bodyPr>
          <a:lstStyle/>
          <a:p>
            <a:pPr marL="152400" lvl="0" indent="0" algn="ctr" rtl="0">
              <a:lnSpc>
                <a:spcPct val="115000"/>
              </a:lnSpc>
              <a:spcBef>
                <a:spcPts val="0"/>
              </a:spcBef>
              <a:spcAft>
                <a:spcPts val="0"/>
              </a:spcAft>
              <a:buSzPts val="1200"/>
              <a:buNone/>
            </a:pPr>
            <a:r>
              <a:rPr lang="en-US" sz="4400" dirty="0">
                <a:solidFill>
                  <a:schemeClr val="accent1"/>
                </a:solidFill>
              </a:rPr>
              <a:t>What advisors could you need for the transfer of your business or land? </a:t>
            </a:r>
            <a:endParaRPr sz="4400" dirty="0">
              <a:solidFill>
                <a:schemeClr val="accen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4"/>
          <p:cNvSpPr txBox="1">
            <a:spLocks noGrp="1"/>
          </p:cNvSpPr>
          <p:nvPr>
            <p:ph type="title"/>
          </p:nvPr>
        </p:nvSpPr>
        <p:spPr>
          <a:xfrm>
            <a:off x="341906" y="407350"/>
            <a:ext cx="8420994" cy="9942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lt1"/>
              </a:buClr>
              <a:buSzPts val="2800"/>
              <a:buFont typeface="Livvic"/>
              <a:buNone/>
            </a:pPr>
            <a:r>
              <a:rPr lang="en-US" sz="2800" b="1" dirty="0">
                <a:latin typeface="Livvic"/>
                <a:ea typeface="Livvic"/>
                <a:cs typeface="Livvic"/>
                <a:sym typeface="Livvic"/>
              </a:rPr>
              <a:t>WHY DO YOU NEED ADVISOR(S)?</a:t>
            </a:r>
            <a:endParaRPr sz="2800" b="1" dirty="0">
              <a:latin typeface="Livvic"/>
              <a:ea typeface="Livvic"/>
              <a:cs typeface="Livvic"/>
              <a:sym typeface="Livvic"/>
            </a:endParaRPr>
          </a:p>
        </p:txBody>
      </p:sp>
      <p:sp>
        <p:nvSpPr>
          <p:cNvPr id="282" name="Google Shape;282;p14"/>
          <p:cNvSpPr txBox="1">
            <a:spLocks noGrp="1"/>
          </p:cNvSpPr>
          <p:nvPr>
            <p:ph type="body" idx="1"/>
          </p:nvPr>
        </p:nvSpPr>
        <p:spPr>
          <a:xfrm>
            <a:off x="254442" y="1523788"/>
            <a:ext cx="8738484" cy="3212360"/>
          </a:xfrm>
          <a:prstGeom prst="rect">
            <a:avLst/>
          </a:prstGeom>
          <a:noFill/>
          <a:ln>
            <a:noFill/>
          </a:ln>
        </p:spPr>
        <p:txBody>
          <a:bodyPr spcFirstLastPara="1" wrap="square" lIns="68575" tIns="34275" rIns="68575" bIns="34275" anchor="t" anchorCtr="0">
            <a:noAutofit/>
          </a:bodyPr>
          <a:lstStyle/>
          <a:p>
            <a:pPr marL="495300" lvl="0" indent="-342900" algn="l" rtl="0">
              <a:spcBef>
                <a:spcPts val="0"/>
              </a:spcBef>
              <a:spcAft>
                <a:spcPts val="0"/>
              </a:spcAft>
              <a:buClr>
                <a:schemeClr val="tx1"/>
              </a:buClr>
              <a:buSzPts val="1200"/>
              <a:buFont typeface="Arial" panose="020B0604020202020204" pitchFamily="34" charset="0"/>
              <a:buChar char="•"/>
            </a:pPr>
            <a:r>
              <a:rPr lang="en-US" sz="2400" dirty="0">
                <a:solidFill>
                  <a:schemeClr val="tx1"/>
                </a:solidFill>
              </a:rPr>
              <a:t>Issues and processes in a plan are very complex</a:t>
            </a:r>
            <a:endParaRPr sz="2400" dirty="0">
              <a:solidFill>
                <a:schemeClr val="tx1"/>
              </a:solidFill>
            </a:endParaRPr>
          </a:p>
          <a:p>
            <a:pPr marL="495300" lvl="0" indent="-342900" algn="l" rtl="0">
              <a:spcBef>
                <a:spcPts val="0"/>
              </a:spcBef>
              <a:spcAft>
                <a:spcPts val="0"/>
              </a:spcAft>
              <a:buClr>
                <a:schemeClr val="tx1"/>
              </a:buClr>
              <a:buSzPts val="1200"/>
              <a:buFont typeface="Arial" panose="020B0604020202020204" pitchFamily="34" charset="0"/>
              <a:buChar char="•"/>
            </a:pPr>
            <a:r>
              <a:rPr lang="en-US" sz="2400" dirty="0">
                <a:solidFill>
                  <a:schemeClr val="tx1"/>
                </a:solidFill>
              </a:rPr>
              <a:t>Team (of advisors) approach coordinates advice and discussions</a:t>
            </a:r>
            <a:endParaRPr sz="2400" dirty="0">
              <a:solidFill>
                <a:schemeClr val="tx1"/>
              </a:solidFill>
            </a:endParaRPr>
          </a:p>
          <a:p>
            <a:pPr marL="952500" lvl="1" indent="-342900" algn="l" rtl="0">
              <a:spcBef>
                <a:spcPts val="0"/>
              </a:spcBef>
              <a:spcAft>
                <a:spcPts val="0"/>
              </a:spcAft>
              <a:buClr>
                <a:schemeClr val="tx1"/>
              </a:buClr>
              <a:buSzPts val="1200"/>
              <a:buFont typeface="Wingdings" pitchFamily="2" charset="2"/>
              <a:buChar char="§"/>
            </a:pPr>
            <a:r>
              <a:rPr lang="en-US" sz="2400" dirty="0">
                <a:solidFill>
                  <a:schemeClr val="tx1"/>
                </a:solidFill>
              </a:rPr>
              <a:t>Advantageous for the team (of advisors) to get know each other and address a common problem</a:t>
            </a:r>
            <a:endParaRPr sz="2400" dirty="0">
              <a:solidFill>
                <a:schemeClr val="tx1"/>
              </a:solidFill>
            </a:endParaRPr>
          </a:p>
          <a:p>
            <a:pPr marL="495300" lvl="0" indent="-342900" algn="l" rtl="0">
              <a:spcBef>
                <a:spcPts val="0"/>
              </a:spcBef>
              <a:spcAft>
                <a:spcPts val="0"/>
              </a:spcAft>
              <a:buClr>
                <a:schemeClr val="tx1"/>
              </a:buClr>
              <a:buSzPts val="1200"/>
              <a:buFont typeface="Arial" panose="020B0604020202020204" pitchFamily="34" charset="0"/>
              <a:buChar char="•"/>
            </a:pPr>
            <a:r>
              <a:rPr lang="en-US" sz="2400" dirty="0">
                <a:solidFill>
                  <a:schemeClr val="tx1"/>
                </a:solidFill>
              </a:rPr>
              <a:t>Can save the family/business significant time and financial resources in the long run</a:t>
            </a:r>
            <a:endParaRPr sz="2400" dirty="0">
              <a:solidFill>
                <a:schemeClr val="tx1"/>
              </a:solidFill>
            </a:endParaRPr>
          </a:p>
          <a:p>
            <a:pPr marL="952500" lvl="1" indent="-342900" algn="l" rtl="0">
              <a:spcBef>
                <a:spcPts val="0"/>
              </a:spcBef>
              <a:spcAft>
                <a:spcPts val="0"/>
              </a:spcAft>
              <a:buClr>
                <a:schemeClr val="tx1"/>
              </a:buClr>
              <a:buSzPts val="1200"/>
              <a:buFont typeface="Wingdings" pitchFamily="2" charset="2"/>
              <a:buChar char="§"/>
            </a:pPr>
            <a:r>
              <a:rPr lang="en-US" sz="2400" dirty="0">
                <a:solidFill>
                  <a:schemeClr val="tx1"/>
                </a:solidFill>
              </a:rPr>
              <a:t>Coordinated advice and multiple perspectives </a:t>
            </a:r>
            <a:endParaRPr sz="2400" dirty="0">
              <a:solidFill>
                <a:schemeClr val="tx1"/>
              </a:solidFill>
            </a:endParaRPr>
          </a:p>
          <a:p>
            <a:pPr marL="495300" lvl="0" indent="-342900" algn="l" rtl="0">
              <a:spcBef>
                <a:spcPts val="0"/>
              </a:spcBef>
              <a:spcAft>
                <a:spcPts val="0"/>
              </a:spcAft>
              <a:buClr>
                <a:schemeClr val="tx1"/>
              </a:buClr>
              <a:buSzPts val="1200"/>
              <a:buFont typeface="Arial" panose="020B0604020202020204" pitchFamily="34" charset="0"/>
              <a:buChar char="•"/>
            </a:pPr>
            <a:r>
              <a:rPr lang="en-US" sz="2400" dirty="0">
                <a:solidFill>
                  <a:schemeClr val="tx1"/>
                </a:solidFill>
              </a:rPr>
              <a:t>Advisors have seen many scenarios and can help to navigate the common pitfalls in succession </a:t>
            </a:r>
            <a:endParaRPr sz="2400" dirty="0">
              <a:solidFill>
                <a:schemeClr val="tx1"/>
              </a:solidFill>
            </a:endParaRPr>
          </a:p>
          <a:p>
            <a:pPr marL="457200" lvl="0" indent="-228600" algn="l" rtl="0">
              <a:lnSpc>
                <a:spcPct val="115000"/>
              </a:lnSpc>
              <a:spcBef>
                <a:spcPts val="0"/>
              </a:spcBef>
              <a:spcAft>
                <a:spcPts val="0"/>
              </a:spcAft>
              <a:buSzPts val="1200"/>
              <a:buNone/>
            </a:pPr>
            <a:endParaRPr sz="1350" dirty="0"/>
          </a:p>
        </p:txBody>
      </p:sp>
      <p:pic>
        <p:nvPicPr>
          <p:cNvPr id="283" name="Google Shape;283;p14" descr="Boardroom with solid fill"/>
          <p:cNvPicPr preferRelativeResize="0"/>
          <p:nvPr/>
        </p:nvPicPr>
        <p:blipFill rotWithShape="1">
          <a:blip r:embed="rId3">
            <a:alphaModFix/>
          </a:blip>
          <a:srcRect/>
          <a:stretch/>
        </p:blipFill>
        <p:spPr>
          <a:xfrm>
            <a:off x="7422310" y="285112"/>
            <a:ext cx="1340590" cy="134059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5"/>
          <p:cNvSpPr txBox="1">
            <a:spLocks noGrp="1"/>
          </p:cNvSpPr>
          <p:nvPr>
            <p:ph type="title"/>
          </p:nvPr>
        </p:nvSpPr>
        <p:spPr>
          <a:xfrm>
            <a:off x="521208" y="356307"/>
            <a:ext cx="6656832" cy="1066728"/>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lt1"/>
              </a:buClr>
              <a:buSzPts val="2800"/>
              <a:buFont typeface="Livvic"/>
              <a:buNone/>
            </a:pPr>
            <a:r>
              <a:rPr lang="en-US" sz="2800" b="1" dirty="0">
                <a:latin typeface="Livvic"/>
                <a:ea typeface="Livvic"/>
                <a:cs typeface="Livvic"/>
                <a:sym typeface="Livvic"/>
              </a:rPr>
              <a:t>POTENTIAL KEY PROFESSIONAL TEAM MEMBERS</a:t>
            </a:r>
            <a:endParaRPr sz="2800" b="1" dirty="0">
              <a:latin typeface="Livvic"/>
              <a:ea typeface="Livvic"/>
              <a:cs typeface="Livvic"/>
              <a:sym typeface="Livvic"/>
            </a:endParaRPr>
          </a:p>
        </p:txBody>
      </p:sp>
      <p:sp>
        <p:nvSpPr>
          <p:cNvPr id="290" name="Google Shape;290;p15"/>
          <p:cNvSpPr txBox="1">
            <a:spLocks noGrp="1"/>
          </p:cNvSpPr>
          <p:nvPr>
            <p:ph type="body" idx="1"/>
          </p:nvPr>
        </p:nvSpPr>
        <p:spPr>
          <a:xfrm>
            <a:off x="334388" y="1423035"/>
            <a:ext cx="8475223" cy="3586287"/>
          </a:xfrm>
          <a:prstGeom prst="rect">
            <a:avLst/>
          </a:prstGeom>
          <a:noFill/>
          <a:ln>
            <a:noFill/>
          </a:ln>
        </p:spPr>
        <p:txBody>
          <a:bodyPr spcFirstLastPara="1" wrap="square" lIns="68575" tIns="34275" rIns="68575" bIns="34275" anchor="ctr" anchorCtr="0">
            <a:noAutofit/>
          </a:bodyPr>
          <a:lstStyle/>
          <a:p>
            <a:pPr marL="495300" lvl="0" indent="-342900" algn="l" rtl="0">
              <a:spcBef>
                <a:spcPts val="0"/>
              </a:spcBef>
              <a:spcAft>
                <a:spcPts val="0"/>
              </a:spcAft>
              <a:buClr>
                <a:schemeClr val="tx1"/>
              </a:buClr>
              <a:buSzPts val="1200"/>
              <a:buFont typeface="Arial" panose="020B0604020202020204" pitchFamily="34" charset="0"/>
              <a:buChar char="•"/>
            </a:pPr>
            <a:r>
              <a:rPr lang="en-US" sz="2200" dirty="0">
                <a:solidFill>
                  <a:schemeClr val="tx1"/>
                </a:solidFill>
              </a:rPr>
              <a:t>Attorney: Legal advice</a:t>
            </a:r>
            <a:endParaRPr sz="2200" dirty="0">
              <a:solidFill>
                <a:schemeClr val="tx1"/>
              </a:solidFill>
            </a:endParaRPr>
          </a:p>
          <a:p>
            <a:pPr marL="495300" lvl="0" indent="-342900" algn="l" rtl="0">
              <a:spcBef>
                <a:spcPts val="0"/>
              </a:spcBef>
              <a:spcAft>
                <a:spcPts val="0"/>
              </a:spcAft>
              <a:buClr>
                <a:schemeClr val="tx1"/>
              </a:buClr>
              <a:buSzPts val="1200"/>
              <a:buFont typeface="Arial" panose="020B0604020202020204" pitchFamily="34" charset="0"/>
              <a:buChar char="•"/>
            </a:pPr>
            <a:r>
              <a:rPr lang="en-US" sz="2200" dirty="0">
                <a:solidFill>
                  <a:schemeClr val="tx1"/>
                </a:solidFill>
              </a:rPr>
              <a:t>Certified Public Accountant: Key financial advice on business performance and financial status</a:t>
            </a:r>
            <a:endParaRPr sz="2200" dirty="0">
              <a:solidFill>
                <a:schemeClr val="tx1"/>
              </a:solidFill>
            </a:endParaRPr>
          </a:p>
          <a:p>
            <a:pPr marL="495300" lvl="0" indent="-342900" algn="l" rtl="0">
              <a:spcBef>
                <a:spcPts val="0"/>
              </a:spcBef>
              <a:spcAft>
                <a:spcPts val="0"/>
              </a:spcAft>
              <a:buClr>
                <a:schemeClr val="tx1"/>
              </a:buClr>
              <a:buSzPts val="1200"/>
              <a:buFont typeface="Arial" panose="020B0604020202020204" pitchFamily="34" charset="0"/>
              <a:buChar char="•"/>
            </a:pPr>
            <a:r>
              <a:rPr lang="en-US" sz="2200" dirty="0">
                <a:solidFill>
                  <a:schemeClr val="tx1"/>
                </a:solidFill>
              </a:rPr>
              <a:t>Certified Financial Planner: Advice on retirement investments </a:t>
            </a:r>
            <a:endParaRPr sz="2200" dirty="0">
              <a:solidFill>
                <a:schemeClr val="tx1"/>
              </a:solidFill>
            </a:endParaRPr>
          </a:p>
          <a:p>
            <a:pPr marL="495300" lvl="0" indent="-342900" algn="l" rtl="0">
              <a:spcBef>
                <a:spcPts val="0"/>
              </a:spcBef>
              <a:spcAft>
                <a:spcPts val="0"/>
              </a:spcAft>
              <a:buClr>
                <a:schemeClr val="tx1"/>
              </a:buClr>
              <a:buSzPts val="1200"/>
              <a:buFont typeface="Arial" panose="020B0604020202020204" pitchFamily="34" charset="0"/>
              <a:buChar char="•"/>
            </a:pPr>
            <a:r>
              <a:rPr lang="en-US" sz="2200" dirty="0">
                <a:solidFill>
                  <a:schemeClr val="tx1"/>
                </a:solidFill>
              </a:rPr>
              <a:t>Insurance Agent: Advice on life and business insurance and risk management</a:t>
            </a:r>
            <a:endParaRPr sz="2200" dirty="0">
              <a:solidFill>
                <a:schemeClr val="tx1"/>
              </a:solidFill>
            </a:endParaRPr>
          </a:p>
          <a:p>
            <a:pPr marL="495300" lvl="0" indent="-342900" algn="l" rtl="0">
              <a:spcBef>
                <a:spcPts val="0"/>
              </a:spcBef>
              <a:spcAft>
                <a:spcPts val="0"/>
              </a:spcAft>
              <a:buClr>
                <a:schemeClr val="tx1"/>
              </a:buClr>
              <a:buSzPts val="1200"/>
              <a:buFont typeface="Arial" panose="020B0604020202020204" pitchFamily="34" charset="0"/>
              <a:buChar char="•"/>
            </a:pPr>
            <a:r>
              <a:rPr lang="en-US" sz="2200" dirty="0">
                <a:solidFill>
                  <a:schemeClr val="tx1"/>
                </a:solidFill>
              </a:rPr>
              <a:t>Lender: Input on financial health and appropriate debt structure </a:t>
            </a:r>
            <a:endParaRPr sz="2200" dirty="0">
              <a:solidFill>
                <a:schemeClr val="tx1"/>
              </a:solidFill>
            </a:endParaRPr>
          </a:p>
          <a:p>
            <a:pPr marL="495300" lvl="0" indent="-342900" algn="l" rtl="0">
              <a:spcBef>
                <a:spcPts val="0"/>
              </a:spcBef>
              <a:spcAft>
                <a:spcPts val="0"/>
              </a:spcAft>
              <a:buClr>
                <a:schemeClr val="tx1"/>
              </a:buClr>
              <a:buSzPts val="1200"/>
              <a:buFont typeface="Arial" panose="020B0604020202020204" pitchFamily="34" charset="0"/>
              <a:buChar char="•"/>
            </a:pPr>
            <a:r>
              <a:rPr lang="en-US" sz="2200" dirty="0">
                <a:solidFill>
                  <a:schemeClr val="tx1"/>
                </a:solidFill>
              </a:rPr>
              <a:t>Mediators </a:t>
            </a:r>
            <a:endParaRPr sz="2200" dirty="0">
              <a:solidFill>
                <a:schemeClr val="tx1"/>
              </a:solidFill>
            </a:endParaRPr>
          </a:p>
          <a:p>
            <a:pPr marL="495300" lvl="0" indent="-342900" algn="l" rtl="0">
              <a:spcBef>
                <a:spcPts val="0"/>
              </a:spcBef>
              <a:spcAft>
                <a:spcPts val="0"/>
              </a:spcAft>
              <a:buClr>
                <a:schemeClr val="tx1"/>
              </a:buClr>
              <a:buSzPts val="1200"/>
              <a:buFont typeface="Arial" panose="020B0604020202020204" pitchFamily="34" charset="0"/>
              <a:buChar char="•"/>
            </a:pPr>
            <a:r>
              <a:rPr lang="en-US" sz="2200" dirty="0">
                <a:solidFill>
                  <a:schemeClr val="tx1"/>
                </a:solidFill>
              </a:rPr>
              <a:t>Extension Educators, Management Consultants &amp; Respected Peers: Facilitators – should be unbiased</a:t>
            </a:r>
            <a:endParaRPr sz="2200" dirty="0">
              <a:solidFill>
                <a:schemeClr val="tx1"/>
              </a:solidFill>
            </a:endParaRPr>
          </a:p>
        </p:txBody>
      </p:sp>
      <p:pic>
        <p:nvPicPr>
          <p:cNvPr id="291" name="Google Shape;291;p15" descr="Group success with solid fill"/>
          <p:cNvPicPr preferRelativeResize="0"/>
          <p:nvPr/>
        </p:nvPicPr>
        <p:blipFill rotWithShape="1">
          <a:blip r:embed="rId3">
            <a:alphaModFix/>
          </a:blip>
          <a:srcRect/>
          <a:stretch/>
        </p:blipFill>
        <p:spPr>
          <a:xfrm>
            <a:off x="7434072" y="240864"/>
            <a:ext cx="1297614" cy="129761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6"/>
          <p:cNvSpPr txBox="1">
            <a:spLocks noGrp="1"/>
          </p:cNvSpPr>
          <p:nvPr>
            <p:ph type="title"/>
          </p:nvPr>
        </p:nvSpPr>
        <p:spPr>
          <a:xfrm>
            <a:off x="381100" y="407351"/>
            <a:ext cx="7641299" cy="994172"/>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lt1"/>
              </a:buClr>
              <a:buSzPts val="2800"/>
              <a:buFont typeface="Livvic"/>
              <a:buNone/>
            </a:pPr>
            <a:r>
              <a:rPr lang="en-US" sz="2800" b="1" dirty="0">
                <a:latin typeface="Livvic"/>
                <a:ea typeface="Livvic"/>
                <a:cs typeface="Livvic"/>
                <a:sym typeface="Livvic"/>
              </a:rPr>
              <a:t>POTENTIAL PERSONAL ADVISORS</a:t>
            </a:r>
            <a:endParaRPr sz="2800" b="1" dirty="0">
              <a:latin typeface="Livvic"/>
              <a:ea typeface="Livvic"/>
              <a:cs typeface="Livvic"/>
              <a:sym typeface="Livvic"/>
            </a:endParaRPr>
          </a:p>
        </p:txBody>
      </p:sp>
      <p:sp>
        <p:nvSpPr>
          <p:cNvPr id="298" name="Google Shape;298;p16"/>
          <p:cNvSpPr txBox="1">
            <a:spLocks noGrp="1"/>
          </p:cNvSpPr>
          <p:nvPr>
            <p:ph type="body" idx="1"/>
          </p:nvPr>
        </p:nvSpPr>
        <p:spPr>
          <a:xfrm>
            <a:off x="3198351" y="1665567"/>
            <a:ext cx="5059490" cy="3212360"/>
          </a:xfrm>
          <a:prstGeom prst="rect">
            <a:avLst/>
          </a:prstGeom>
          <a:noFill/>
          <a:ln>
            <a:noFill/>
          </a:ln>
        </p:spPr>
        <p:txBody>
          <a:bodyPr spcFirstLastPara="1" wrap="square" lIns="68575" tIns="34275" rIns="68575" bIns="34275" anchor="t" anchorCtr="0">
            <a:noAutofit/>
          </a:bodyPr>
          <a:lstStyle/>
          <a:p>
            <a:pPr marL="495300" lvl="0" indent="-342900" algn="l" rtl="0">
              <a:spcBef>
                <a:spcPts val="0"/>
              </a:spcBef>
              <a:spcAft>
                <a:spcPts val="0"/>
              </a:spcAft>
              <a:buClr>
                <a:schemeClr val="tx1"/>
              </a:buClr>
              <a:buSzPts val="1200"/>
              <a:buFont typeface="Arial" panose="020B0604020202020204" pitchFamily="34" charset="0"/>
              <a:buChar char="•"/>
            </a:pPr>
            <a:r>
              <a:rPr lang="en-US" sz="2400" dirty="0">
                <a:solidFill>
                  <a:schemeClr val="tx1"/>
                </a:solidFill>
              </a:rPr>
              <a:t>Executor or Personal Representative</a:t>
            </a:r>
            <a:endParaRPr sz="2400" dirty="0">
              <a:solidFill>
                <a:schemeClr val="tx1"/>
              </a:solidFill>
            </a:endParaRPr>
          </a:p>
          <a:p>
            <a:pPr marL="952500" lvl="1" indent="-342900" algn="l" rtl="0">
              <a:spcBef>
                <a:spcPts val="0"/>
              </a:spcBef>
              <a:spcAft>
                <a:spcPts val="0"/>
              </a:spcAft>
              <a:buClr>
                <a:schemeClr val="tx1"/>
              </a:buClr>
              <a:buSzPts val="1200"/>
              <a:buFont typeface="Wingdings" pitchFamily="2" charset="2"/>
              <a:buChar char="§"/>
            </a:pPr>
            <a:r>
              <a:rPr lang="en-US" sz="2400" dirty="0">
                <a:solidFill>
                  <a:schemeClr val="tx1"/>
                </a:solidFill>
              </a:rPr>
              <a:t>Makes sure wishes are carried out and manages the estate</a:t>
            </a:r>
            <a:endParaRPr dirty="0">
              <a:solidFill>
                <a:schemeClr val="tx1"/>
              </a:solidFill>
            </a:endParaRPr>
          </a:p>
          <a:p>
            <a:pPr marL="1028700" lvl="1" indent="-342900" algn="l" rtl="0">
              <a:spcBef>
                <a:spcPts val="0"/>
              </a:spcBef>
              <a:spcAft>
                <a:spcPts val="0"/>
              </a:spcAft>
              <a:buClr>
                <a:schemeClr val="tx1"/>
              </a:buClr>
              <a:buSzPts val="1200"/>
              <a:buFont typeface="Arial" panose="020B0604020202020204" pitchFamily="34" charset="0"/>
              <a:buChar char="•"/>
            </a:pPr>
            <a:endParaRPr sz="2400" dirty="0">
              <a:solidFill>
                <a:schemeClr val="tx1"/>
              </a:solidFill>
            </a:endParaRPr>
          </a:p>
          <a:p>
            <a:pPr marL="495300" lvl="0" indent="-342900" algn="l" rtl="0">
              <a:spcBef>
                <a:spcPts val="0"/>
              </a:spcBef>
              <a:spcAft>
                <a:spcPts val="0"/>
              </a:spcAft>
              <a:buClr>
                <a:schemeClr val="tx1"/>
              </a:buClr>
              <a:buSzPts val="1200"/>
              <a:buFont typeface="Arial" panose="020B0604020202020204" pitchFamily="34" charset="0"/>
              <a:buChar char="•"/>
            </a:pPr>
            <a:r>
              <a:rPr lang="en-US" sz="2400" dirty="0">
                <a:solidFill>
                  <a:schemeClr val="tx1"/>
                </a:solidFill>
              </a:rPr>
              <a:t>Trustee</a:t>
            </a:r>
            <a:endParaRPr dirty="0">
              <a:solidFill>
                <a:schemeClr val="tx1"/>
              </a:solidFill>
            </a:endParaRPr>
          </a:p>
          <a:p>
            <a:pPr marL="571500" lvl="0" indent="-342900" algn="l" rtl="0">
              <a:spcBef>
                <a:spcPts val="0"/>
              </a:spcBef>
              <a:spcAft>
                <a:spcPts val="0"/>
              </a:spcAft>
              <a:buClr>
                <a:schemeClr val="tx1"/>
              </a:buClr>
              <a:buSzPts val="1200"/>
              <a:buFont typeface="Arial" panose="020B0604020202020204" pitchFamily="34" charset="0"/>
              <a:buChar char="•"/>
            </a:pPr>
            <a:endParaRPr sz="2400" dirty="0">
              <a:solidFill>
                <a:schemeClr val="tx1"/>
              </a:solidFill>
            </a:endParaRPr>
          </a:p>
          <a:p>
            <a:pPr marL="495300" lvl="0" indent="-342900" algn="l" rtl="0">
              <a:spcBef>
                <a:spcPts val="0"/>
              </a:spcBef>
              <a:spcAft>
                <a:spcPts val="0"/>
              </a:spcAft>
              <a:buClr>
                <a:schemeClr val="tx1"/>
              </a:buClr>
              <a:buSzPts val="1200"/>
              <a:buFont typeface="Arial" panose="020B0604020202020204" pitchFamily="34" charset="0"/>
              <a:buChar char="•"/>
            </a:pPr>
            <a:r>
              <a:rPr lang="en-US" sz="2400" dirty="0">
                <a:solidFill>
                  <a:schemeClr val="tx1"/>
                </a:solidFill>
              </a:rPr>
              <a:t>Guardians</a:t>
            </a:r>
            <a:endParaRPr sz="2400" dirty="0">
              <a:solidFill>
                <a:schemeClr val="tx1"/>
              </a:solidFill>
            </a:endParaRPr>
          </a:p>
          <a:p>
            <a:pPr marL="0" lvl="0" indent="0" algn="l" rtl="0">
              <a:lnSpc>
                <a:spcPct val="115000"/>
              </a:lnSpc>
              <a:spcBef>
                <a:spcPts val="0"/>
              </a:spcBef>
              <a:spcAft>
                <a:spcPts val="0"/>
              </a:spcAft>
              <a:buSzPts val="1200"/>
              <a:buNone/>
            </a:pPr>
            <a:endParaRPr sz="1350" dirty="0"/>
          </a:p>
        </p:txBody>
      </p:sp>
      <p:pic>
        <p:nvPicPr>
          <p:cNvPr id="299" name="Google Shape;299;p16" descr="Boardroom"/>
          <p:cNvPicPr preferRelativeResize="0"/>
          <p:nvPr/>
        </p:nvPicPr>
        <p:blipFill rotWithShape="1">
          <a:blip r:embed="rId3">
            <a:alphaModFix/>
          </a:blip>
          <a:srcRect/>
          <a:stretch/>
        </p:blipFill>
        <p:spPr>
          <a:xfrm>
            <a:off x="257066" y="1133442"/>
            <a:ext cx="2876616" cy="2876616"/>
          </a:xfrm>
          <a:prstGeom prst="rect">
            <a:avLst/>
          </a:prstGeom>
          <a:noFill/>
          <a:ln>
            <a:noFill/>
          </a:ln>
        </p:spPr>
      </p:pic>
      <p:pic>
        <p:nvPicPr>
          <p:cNvPr id="300" name="Google Shape;300;p16" descr="Boardroom with solid fill"/>
          <p:cNvPicPr preferRelativeResize="0"/>
          <p:nvPr/>
        </p:nvPicPr>
        <p:blipFill rotWithShape="1">
          <a:blip r:embed="rId4">
            <a:alphaModFix/>
          </a:blip>
          <a:srcRect/>
          <a:stretch/>
        </p:blipFill>
        <p:spPr>
          <a:xfrm>
            <a:off x="7422310" y="285112"/>
            <a:ext cx="1340590" cy="134059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28375d86d83_0_0"/>
          <p:cNvSpPr txBox="1">
            <a:spLocks noGrp="1"/>
          </p:cNvSpPr>
          <p:nvPr>
            <p:ph type="body" idx="1"/>
          </p:nvPr>
        </p:nvSpPr>
        <p:spPr>
          <a:xfrm>
            <a:off x="338328" y="1461267"/>
            <a:ext cx="4111099" cy="333018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2576"/>
              <a:buNone/>
            </a:pPr>
            <a:r>
              <a:rPr lang="en-US" sz="2400" b="1" dirty="0">
                <a:solidFill>
                  <a:srgbClr val="000000"/>
                </a:solidFill>
                <a:highlight>
                  <a:srgbClr val="FFFFFF"/>
                </a:highlight>
                <a:latin typeface="Gill Sans"/>
                <a:ea typeface="Gill Sans"/>
                <a:cs typeface="Gill Sans"/>
                <a:sym typeface="Gill Sans"/>
              </a:rPr>
              <a:t>Your Team of Advisors</a:t>
            </a:r>
            <a:endParaRPr sz="2400" b="1" dirty="0">
              <a:solidFill>
                <a:srgbClr val="000000"/>
              </a:solidFill>
              <a:highlight>
                <a:srgbClr val="FFFFFF"/>
              </a:highlight>
              <a:latin typeface="Gill Sans"/>
              <a:ea typeface="Gill Sans"/>
              <a:cs typeface="Gill Sans"/>
              <a:sym typeface="Gill Sans"/>
            </a:endParaRPr>
          </a:p>
          <a:p>
            <a:pPr marL="0" lvl="0" indent="0" algn="l" rtl="0">
              <a:spcBef>
                <a:spcPts val="0"/>
              </a:spcBef>
              <a:spcAft>
                <a:spcPts val="0"/>
              </a:spcAft>
              <a:buSzPts val="1840"/>
              <a:buNone/>
            </a:pPr>
            <a:endParaRPr sz="800" dirty="0">
              <a:solidFill>
                <a:srgbClr val="000000"/>
              </a:solidFill>
              <a:highlight>
                <a:srgbClr val="FFFFFF"/>
              </a:highlight>
              <a:latin typeface="Arial"/>
              <a:ea typeface="Arial"/>
              <a:cs typeface="Arial"/>
              <a:sym typeface="Arial"/>
            </a:endParaRPr>
          </a:p>
          <a:p>
            <a:pPr marL="0" lvl="0" indent="0" algn="l" rtl="0">
              <a:spcBef>
                <a:spcPts val="0"/>
              </a:spcBef>
              <a:spcAft>
                <a:spcPts val="0"/>
              </a:spcAft>
              <a:buSzPts val="2208"/>
              <a:buNone/>
            </a:pPr>
            <a:r>
              <a:rPr lang="en-US" sz="2300" dirty="0">
                <a:solidFill>
                  <a:srgbClr val="000000"/>
                </a:solidFill>
                <a:highlight>
                  <a:srgbClr val="FFFFFF"/>
                </a:highlight>
              </a:rPr>
              <a:t>This form records important information about your advising team. Include their contact information and why they are a valuable addition to your team (long-term family advisor, highly qualified, knowledgeable).</a:t>
            </a:r>
            <a:endParaRPr sz="2300" dirty="0">
              <a:solidFill>
                <a:srgbClr val="000000"/>
              </a:solidFill>
              <a:highlight>
                <a:srgbClr val="FFFFFF"/>
              </a:highlight>
            </a:endParaRPr>
          </a:p>
          <a:p>
            <a:pPr marL="0" lvl="0" indent="0" algn="l" rtl="0">
              <a:spcBef>
                <a:spcPts val="0"/>
              </a:spcBef>
              <a:spcAft>
                <a:spcPts val="0"/>
              </a:spcAft>
              <a:buSzPts val="1242"/>
              <a:buNone/>
            </a:pPr>
            <a:endParaRPr dirty="0"/>
          </a:p>
        </p:txBody>
      </p:sp>
      <p:sp>
        <p:nvSpPr>
          <p:cNvPr id="309" name="Google Shape;309;g28375d86d83_0_0"/>
          <p:cNvSpPr txBox="1"/>
          <p:nvPr/>
        </p:nvSpPr>
        <p:spPr>
          <a:xfrm>
            <a:off x="338328" y="526150"/>
            <a:ext cx="8467344" cy="756107"/>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lt1"/>
              </a:buClr>
              <a:buSzPts val="2800"/>
              <a:buFont typeface="Livvic"/>
              <a:buNone/>
            </a:pPr>
            <a:r>
              <a:rPr lang="en-US" sz="2800" b="1" i="0" u="none" strike="noStrike" cap="none" dirty="0">
                <a:solidFill>
                  <a:schemeClr val="lt1"/>
                </a:solidFill>
                <a:latin typeface="Livvic"/>
                <a:ea typeface="Livvic"/>
                <a:cs typeface="Livvic"/>
                <a:sym typeface="Livvic"/>
              </a:rPr>
              <a:t>HANDOUT: YOUR TEAM OF ADVISORS</a:t>
            </a:r>
            <a:endParaRPr sz="2800" b="1" i="0" u="none" strike="noStrike" cap="none" dirty="0">
              <a:solidFill>
                <a:schemeClr val="lt1"/>
              </a:solidFill>
              <a:latin typeface="Livvic"/>
              <a:ea typeface="Livvic"/>
              <a:cs typeface="Livvic"/>
              <a:sym typeface="Livvic"/>
            </a:endParaRPr>
          </a:p>
        </p:txBody>
      </p:sp>
      <p:pic>
        <p:nvPicPr>
          <p:cNvPr id="3" name="Picture 2">
            <a:extLst>
              <a:ext uri="{FF2B5EF4-FFF2-40B4-BE49-F238E27FC236}">
                <a16:creationId xmlns:a16="http://schemas.microsoft.com/office/drawing/2014/main" id="{5D910FE1-B096-B974-1B10-D1A9BC1AD81D}"/>
              </a:ext>
            </a:extLst>
          </p:cNvPr>
          <p:cNvPicPr>
            <a:picLocks noChangeAspect="1"/>
          </p:cNvPicPr>
          <p:nvPr/>
        </p:nvPicPr>
        <p:blipFill>
          <a:blip r:embed="rId3"/>
          <a:stretch>
            <a:fillRect/>
          </a:stretch>
        </p:blipFill>
        <p:spPr>
          <a:xfrm>
            <a:off x="4209342" y="1461266"/>
            <a:ext cx="2372520" cy="333019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62D4A79B-801C-5863-6FB2-DDF6099B4579}"/>
              </a:ext>
            </a:extLst>
          </p:cNvPr>
          <p:cNvPicPr>
            <a:picLocks noChangeAspect="1"/>
          </p:cNvPicPr>
          <p:nvPr/>
        </p:nvPicPr>
        <p:blipFill>
          <a:blip r:embed="rId4"/>
          <a:stretch>
            <a:fillRect/>
          </a:stretch>
        </p:blipFill>
        <p:spPr>
          <a:xfrm>
            <a:off x="6581862" y="1461265"/>
            <a:ext cx="2435082" cy="333019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7"/>
          <p:cNvSpPr txBox="1">
            <a:spLocks noGrp="1"/>
          </p:cNvSpPr>
          <p:nvPr>
            <p:ph type="body" idx="1"/>
          </p:nvPr>
        </p:nvSpPr>
        <p:spPr>
          <a:xfrm>
            <a:off x="510865" y="1435261"/>
            <a:ext cx="8145462" cy="2280211"/>
          </a:xfrm>
          <a:prstGeom prst="rect">
            <a:avLst/>
          </a:prstGeom>
          <a:solidFill>
            <a:srgbClr val="D9E8C8"/>
          </a:solidFill>
          <a:ln>
            <a:noFill/>
          </a:ln>
        </p:spPr>
        <p:txBody>
          <a:bodyPr spcFirstLastPara="1" wrap="square" lIns="91425" tIns="91425" rIns="91425" bIns="91425" anchor="ctr" anchorCtr="0">
            <a:noAutofit/>
          </a:bodyPr>
          <a:lstStyle/>
          <a:p>
            <a:pPr marL="152400" lvl="0" indent="0" algn="ctr" rtl="0">
              <a:lnSpc>
                <a:spcPct val="115000"/>
              </a:lnSpc>
              <a:spcBef>
                <a:spcPts val="0"/>
              </a:spcBef>
              <a:spcAft>
                <a:spcPts val="0"/>
              </a:spcAft>
              <a:buSzPts val="1200"/>
              <a:buNone/>
            </a:pPr>
            <a:r>
              <a:rPr lang="en-US" sz="4400" dirty="0">
                <a:solidFill>
                  <a:schemeClr val="accent1"/>
                </a:solidFill>
              </a:rPr>
              <a:t>Selecting Advisors &amp; Questions to Ask</a:t>
            </a:r>
            <a:endParaRPr sz="4400" dirty="0">
              <a:solidFill>
                <a:schemeClr val="accen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8"/>
          <p:cNvSpPr txBox="1">
            <a:spLocks noGrp="1"/>
          </p:cNvSpPr>
          <p:nvPr>
            <p:ph type="title"/>
          </p:nvPr>
        </p:nvSpPr>
        <p:spPr>
          <a:xfrm>
            <a:off x="384048" y="568775"/>
            <a:ext cx="8302751" cy="638234"/>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lt1"/>
              </a:buClr>
              <a:buSzPct val="86419"/>
              <a:buFont typeface="Livvic"/>
              <a:buNone/>
            </a:pPr>
            <a:r>
              <a:rPr lang="en-US" sz="2800" b="1" dirty="0">
                <a:latin typeface="Livvic"/>
                <a:ea typeface="Livvic"/>
                <a:cs typeface="Livvic"/>
                <a:sym typeface="Livvic"/>
              </a:rPr>
              <a:t>SELECTING ADVISORS</a:t>
            </a:r>
            <a:endParaRPr sz="2800" b="1" dirty="0">
              <a:latin typeface="Livvic"/>
              <a:ea typeface="Livvic"/>
              <a:cs typeface="Livvic"/>
              <a:sym typeface="Livvic"/>
            </a:endParaRPr>
          </a:p>
        </p:txBody>
      </p:sp>
      <p:sp>
        <p:nvSpPr>
          <p:cNvPr id="320" name="Google Shape;320;p18"/>
          <p:cNvSpPr txBox="1">
            <a:spLocks noGrp="1"/>
          </p:cNvSpPr>
          <p:nvPr>
            <p:ph type="body" idx="1"/>
          </p:nvPr>
        </p:nvSpPr>
        <p:spPr>
          <a:xfrm>
            <a:off x="301751" y="1471366"/>
            <a:ext cx="8385048" cy="3272080"/>
          </a:xfrm>
          <a:prstGeom prst="rect">
            <a:avLst/>
          </a:prstGeom>
          <a:noFill/>
          <a:ln>
            <a:noFill/>
          </a:ln>
        </p:spPr>
        <p:txBody>
          <a:bodyPr spcFirstLastPara="1" wrap="square" lIns="68575" tIns="34275" rIns="68575" bIns="34275" anchor="ctr" anchorCtr="0">
            <a:noAutofit/>
          </a:bodyPr>
          <a:lstStyle/>
          <a:p>
            <a:pPr marL="152400" lvl="0" indent="0" algn="l" rtl="0">
              <a:spcBef>
                <a:spcPts val="0"/>
              </a:spcBef>
              <a:spcAft>
                <a:spcPts val="0"/>
              </a:spcAft>
              <a:buSzPts val="1200"/>
              <a:buNone/>
            </a:pPr>
            <a:r>
              <a:rPr lang="en-US" sz="2400" dirty="0">
                <a:solidFill>
                  <a:schemeClr val="dk1"/>
                </a:solidFill>
              </a:rPr>
              <a:t>Selecting advisors is an important step in the planning process</a:t>
            </a:r>
            <a:endParaRPr sz="2400" dirty="0"/>
          </a:p>
          <a:p>
            <a:pPr marL="495300" lvl="0" indent="-342900" algn="l" rtl="0">
              <a:spcBef>
                <a:spcPts val="0"/>
              </a:spcBef>
              <a:spcAft>
                <a:spcPts val="0"/>
              </a:spcAft>
              <a:buClr>
                <a:schemeClr val="tx1"/>
              </a:buClr>
              <a:buSzPct val="75000"/>
              <a:buFont typeface="Arial" panose="020B0604020202020204" pitchFamily="34" charset="0"/>
              <a:buChar char="•"/>
            </a:pPr>
            <a:r>
              <a:rPr lang="en-US" sz="2400" dirty="0">
                <a:solidFill>
                  <a:schemeClr val="dk1"/>
                </a:solidFill>
              </a:rPr>
              <a:t>Organized process</a:t>
            </a:r>
            <a:endParaRPr sz="2400" dirty="0"/>
          </a:p>
          <a:p>
            <a:pPr marL="495300" lvl="0" indent="-342900" algn="l" rtl="0">
              <a:spcBef>
                <a:spcPts val="0"/>
              </a:spcBef>
              <a:spcAft>
                <a:spcPts val="0"/>
              </a:spcAft>
              <a:buClr>
                <a:schemeClr val="tx1"/>
              </a:buClr>
              <a:buSzPct val="75000"/>
              <a:buFont typeface="Arial" panose="020B0604020202020204" pitchFamily="34" charset="0"/>
              <a:buChar char="•"/>
            </a:pPr>
            <a:r>
              <a:rPr lang="en-US" sz="2400" dirty="0">
                <a:solidFill>
                  <a:schemeClr val="dk1"/>
                </a:solidFill>
              </a:rPr>
              <a:t>Consider it like hiring an employee for the business</a:t>
            </a:r>
            <a:endParaRPr sz="2400" dirty="0"/>
          </a:p>
          <a:p>
            <a:pPr marL="495300" lvl="0" indent="-342900" algn="l" rtl="0">
              <a:spcBef>
                <a:spcPts val="0"/>
              </a:spcBef>
              <a:spcAft>
                <a:spcPts val="0"/>
              </a:spcAft>
              <a:buClr>
                <a:schemeClr val="tx1"/>
              </a:buClr>
              <a:buSzPct val="75000"/>
              <a:buFont typeface="Arial" panose="020B0604020202020204" pitchFamily="34" charset="0"/>
              <a:buChar char="•"/>
            </a:pPr>
            <a:r>
              <a:rPr lang="en-US" sz="2400" dirty="0">
                <a:solidFill>
                  <a:schemeClr val="dk1"/>
                </a:solidFill>
              </a:rPr>
              <a:t>Develop a job description for each member</a:t>
            </a:r>
            <a:endParaRPr sz="2400" dirty="0"/>
          </a:p>
          <a:p>
            <a:pPr marL="495300" lvl="0" indent="-342900" algn="l" rtl="0">
              <a:spcBef>
                <a:spcPts val="0"/>
              </a:spcBef>
              <a:spcAft>
                <a:spcPts val="0"/>
              </a:spcAft>
              <a:buClr>
                <a:schemeClr val="tx1"/>
              </a:buClr>
              <a:buSzPct val="75000"/>
              <a:buFont typeface="Arial" panose="020B0604020202020204" pitchFamily="34" charset="0"/>
              <a:buChar char="•"/>
            </a:pPr>
            <a:r>
              <a:rPr lang="en-US" sz="2400" dirty="0">
                <a:solidFill>
                  <a:schemeClr val="dk1"/>
                </a:solidFill>
              </a:rPr>
              <a:t>Interview potential members</a:t>
            </a:r>
            <a:endParaRPr sz="2400" dirty="0"/>
          </a:p>
          <a:p>
            <a:pPr marL="457200" lvl="0" indent="-228600" algn="l" rtl="0">
              <a:lnSpc>
                <a:spcPct val="115000"/>
              </a:lnSpc>
              <a:spcBef>
                <a:spcPts val="0"/>
              </a:spcBef>
              <a:spcAft>
                <a:spcPts val="0"/>
              </a:spcAft>
              <a:buSzPts val="1200"/>
              <a:buNone/>
            </a:pPr>
            <a:endParaRPr dirty="0">
              <a:solidFill>
                <a:schemeClr val="dk1"/>
              </a:solidFill>
            </a:endParaRPr>
          </a:p>
          <a:p>
            <a:pPr marL="457200" lvl="0" indent="-228600" algn="l" rtl="0">
              <a:lnSpc>
                <a:spcPct val="115000"/>
              </a:lnSpc>
              <a:spcBef>
                <a:spcPts val="0"/>
              </a:spcBef>
              <a:spcAft>
                <a:spcPts val="0"/>
              </a:spcAft>
              <a:buSzPts val="1200"/>
              <a:buNone/>
            </a:pPr>
            <a:endParaRPr sz="1800" dirty="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0"/>
          <p:cNvSpPr txBox="1">
            <a:spLocks noGrp="1"/>
          </p:cNvSpPr>
          <p:nvPr>
            <p:ph type="title"/>
          </p:nvPr>
        </p:nvSpPr>
        <p:spPr>
          <a:xfrm>
            <a:off x="384048" y="568775"/>
            <a:ext cx="8302751" cy="638234"/>
          </a:xfrm>
          <a:prstGeom prst="rect">
            <a:avLst/>
          </a:prstGeom>
          <a:noFill/>
          <a:ln>
            <a:noFill/>
          </a:ln>
        </p:spPr>
        <p:txBody>
          <a:bodyPr spcFirstLastPara="1" wrap="square" lIns="91425" tIns="91425" rIns="91425" bIns="91425" anchor="ctr" anchorCtr="0">
            <a:normAutofit fontScale="90000"/>
          </a:bodyPr>
          <a:lstStyle/>
          <a:p>
            <a:pPr marL="0" lvl="0" indent="0" algn="l" rtl="0">
              <a:lnSpc>
                <a:spcPct val="100000"/>
              </a:lnSpc>
              <a:spcBef>
                <a:spcPts val="0"/>
              </a:spcBef>
              <a:spcAft>
                <a:spcPts val="0"/>
              </a:spcAft>
              <a:buClr>
                <a:schemeClr val="lt1"/>
              </a:buClr>
              <a:buSzPct val="86419"/>
              <a:buFont typeface="Livvic"/>
              <a:buNone/>
            </a:pPr>
            <a:r>
              <a:rPr lang="en-US" sz="3600" b="1">
                <a:latin typeface="Livvic"/>
                <a:ea typeface="Livvic"/>
                <a:cs typeface="Livvic"/>
                <a:sym typeface="Livvic"/>
              </a:rPr>
              <a:t>SELECTING ADVISORS</a:t>
            </a:r>
            <a:endParaRPr sz="3600" b="1">
              <a:latin typeface="Livvic"/>
              <a:ea typeface="Livvic"/>
              <a:cs typeface="Livvic"/>
              <a:sym typeface="Livvic"/>
            </a:endParaRPr>
          </a:p>
        </p:txBody>
      </p:sp>
      <p:sp>
        <p:nvSpPr>
          <p:cNvPr id="326" name="Google Shape;326;p10"/>
          <p:cNvSpPr txBox="1">
            <a:spLocks noGrp="1"/>
          </p:cNvSpPr>
          <p:nvPr>
            <p:ph type="body" idx="1"/>
          </p:nvPr>
        </p:nvSpPr>
        <p:spPr>
          <a:xfrm>
            <a:off x="301751" y="1504800"/>
            <a:ext cx="8385048" cy="3408880"/>
          </a:xfrm>
          <a:prstGeom prst="rect">
            <a:avLst/>
          </a:prstGeom>
          <a:noFill/>
          <a:ln>
            <a:noFill/>
          </a:ln>
        </p:spPr>
        <p:txBody>
          <a:bodyPr spcFirstLastPara="1" wrap="square" lIns="68575" tIns="34275" rIns="68575" bIns="34275" anchor="ctr" anchorCtr="0">
            <a:noAutofit/>
          </a:bodyPr>
          <a:lstStyle/>
          <a:p>
            <a:pPr marL="152400" lvl="0" indent="0" algn="l" rtl="0">
              <a:spcBef>
                <a:spcPts val="0"/>
              </a:spcBef>
              <a:spcAft>
                <a:spcPts val="0"/>
              </a:spcAft>
              <a:buSzPts val="1200"/>
              <a:buNone/>
            </a:pPr>
            <a:r>
              <a:rPr lang="en-US" sz="2400" dirty="0">
                <a:solidFill>
                  <a:schemeClr val="dk1"/>
                </a:solidFill>
              </a:rPr>
              <a:t>Selecting advisors is an important step in the planning process</a:t>
            </a:r>
            <a:endParaRPr sz="2400" dirty="0"/>
          </a:p>
          <a:p>
            <a:pPr marL="495300" indent="-342900">
              <a:spcBef>
                <a:spcPts val="0"/>
              </a:spcBef>
              <a:buClr>
                <a:schemeClr val="tx1"/>
              </a:buClr>
              <a:buSzPct val="75000"/>
              <a:buFont typeface="Arial" panose="020B0604020202020204" pitchFamily="34" charset="0"/>
              <a:buChar char="•"/>
            </a:pPr>
            <a:r>
              <a:rPr lang="en-US" sz="2400" dirty="0">
                <a:solidFill>
                  <a:schemeClr val="dk1"/>
                </a:solidFill>
              </a:rPr>
              <a:t>Ask your friends or other farms who they have used</a:t>
            </a:r>
            <a:endParaRPr sz="2400" dirty="0">
              <a:solidFill>
                <a:schemeClr val="dk1"/>
              </a:solidFill>
            </a:endParaRPr>
          </a:p>
          <a:p>
            <a:pPr marL="495300" indent="-342900">
              <a:spcBef>
                <a:spcPts val="0"/>
              </a:spcBef>
              <a:buClr>
                <a:schemeClr val="tx1"/>
              </a:buClr>
              <a:buSzPct val="75000"/>
              <a:buFont typeface="Arial" panose="020B0604020202020204" pitchFamily="34" charset="0"/>
              <a:buChar char="•"/>
            </a:pPr>
            <a:r>
              <a:rPr lang="en-US" sz="2400" dirty="0">
                <a:solidFill>
                  <a:schemeClr val="dk1"/>
                </a:solidFill>
              </a:rPr>
              <a:t>Ask you other professionals for recommendations</a:t>
            </a:r>
            <a:endParaRPr sz="2400" dirty="0">
              <a:solidFill>
                <a:schemeClr val="dk1"/>
              </a:solidFill>
            </a:endParaRPr>
          </a:p>
          <a:p>
            <a:pPr marL="495300" indent="-342900">
              <a:spcBef>
                <a:spcPts val="0"/>
              </a:spcBef>
              <a:buClr>
                <a:schemeClr val="tx1"/>
              </a:buClr>
              <a:buSzPct val="75000"/>
              <a:buFont typeface="Arial" panose="020B0604020202020204" pitchFamily="34" charset="0"/>
              <a:buChar char="•"/>
            </a:pPr>
            <a:r>
              <a:rPr lang="en-US" sz="2400" dirty="0">
                <a:solidFill>
                  <a:schemeClr val="dk1"/>
                </a:solidFill>
              </a:rPr>
              <a:t>May consider a referral service</a:t>
            </a:r>
            <a:endParaRPr sz="2400" dirty="0">
              <a:solidFill>
                <a:schemeClr val="dk1"/>
              </a:solidFill>
            </a:endParaRPr>
          </a:p>
          <a:p>
            <a:pPr marL="495300" indent="-342900">
              <a:spcBef>
                <a:spcPts val="0"/>
              </a:spcBef>
              <a:buClr>
                <a:schemeClr val="tx1"/>
              </a:buClr>
              <a:buSzPct val="75000"/>
              <a:buFont typeface="Arial" panose="020B0604020202020204" pitchFamily="34" charset="0"/>
              <a:buChar char="•"/>
            </a:pPr>
            <a:r>
              <a:rPr lang="en-US" sz="2400" dirty="0">
                <a:solidFill>
                  <a:schemeClr val="dk1"/>
                </a:solidFill>
              </a:rPr>
              <a:t>Collect at least 3 names for each professional to begin the selection process</a:t>
            </a:r>
            <a:endParaRPr sz="2400" dirty="0">
              <a:solidFill>
                <a:schemeClr val="dk1"/>
              </a:solidFill>
            </a:endParaRPr>
          </a:p>
          <a:p>
            <a:pPr marL="457200" lvl="0" indent="-228600" algn="l" rtl="0">
              <a:lnSpc>
                <a:spcPct val="115000"/>
              </a:lnSpc>
              <a:spcBef>
                <a:spcPts val="0"/>
              </a:spcBef>
              <a:spcAft>
                <a:spcPts val="0"/>
              </a:spcAft>
              <a:buSzPts val="1200"/>
              <a:buNone/>
            </a:pPr>
            <a:endParaRPr dirty="0">
              <a:solidFill>
                <a:schemeClr val="dk1"/>
              </a:solidFill>
            </a:endParaRPr>
          </a:p>
          <a:p>
            <a:pPr marL="457200" lvl="0" indent="-228600" algn="l" rtl="0">
              <a:lnSpc>
                <a:spcPct val="115000"/>
              </a:lnSpc>
              <a:spcBef>
                <a:spcPts val="0"/>
              </a:spcBef>
              <a:spcAft>
                <a:spcPts val="0"/>
              </a:spcAft>
              <a:buSzPts val="1200"/>
              <a:buNone/>
            </a:pPr>
            <a:endParaRPr sz="1800" dirty="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0"/>
          <p:cNvSpPr txBox="1">
            <a:spLocks noGrp="1"/>
          </p:cNvSpPr>
          <p:nvPr>
            <p:ph type="body" idx="1"/>
          </p:nvPr>
        </p:nvSpPr>
        <p:spPr>
          <a:xfrm>
            <a:off x="334979" y="511520"/>
            <a:ext cx="8464990" cy="794543"/>
          </a:xfrm>
          <a:prstGeom prst="rect">
            <a:avLst/>
          </a:prstGeom>
          <a:solidFill>
            <a:srgbClr val="002060"/>
          </a:solidFill>
          <a:ln>
            <a:noFill/>
          </a:ln>
        </p:spPr>
        <p:txBody>
          <a:bodyPr spcFirstLastPara="1" wrap="square" lIns="91425" tIns="91425" rIns="91425" bIns="91425" anchor="t" anchorCtr="0">
            <a:normAutofit/>
          </a:bodyPr>
          <a:lstStyle/>
          <a:p>
            <a:pPr marL="457200" lvl="0" indent="-228600" algn="l" rtl="0">
              <a:lnSpc>
                <a:spcPct val="115000"/>
              </a:lnSpc>
              <a:spcBef>
                <a:spcPts val="0"/>
              </a:spcBef>
              <a:spcAft>
                <a:spcPts val="600"/>
              </a:spcAft>
              <a:buSzPts val="1200"/>
              <a:buNone/>
            </a:pPr>
            <a:r>
              <a:rPr lang="en-US"/>
              <a:t>Purpose:</a:t>
            </a:r>
            <a:endParaRPr/>
          </a:p>
        </p:txBody>
      </p:sp>
      <p:sp>
        <p:nvSpPr>
          <p:cNvPr id="137" name="Google Shape;137;p50"/>
          <p:cNvSpPr txBox="1">
            <a:spLocks noGrp="1"/>
          </p:cNvSpPr>
          <p:nvPr>
            <p:ph type="body" idx="2"/>
          </p:nvPr>
        </p:nvSpPr>
        <p:spPr>
          <a:xfrm>
            <a:off x="334979" y="1380945"/>
            <a:ext cx="8464989" cy="2914661"/>
          </a:xfrm>
          <a:prstGeom prst="rect">
            <a:avLst/>
          </a:prstGeom>
          <a:noFill/>
          <a:ln>
            <a:noFill/>
          </a:ln>
        </p:spPr>
        <p:txBody>
          <a:bodyPr spcFirstLastPara="1" wrap="square" lIns="91425" tIns="91425" rIns="91425" bIns="91425" anchor="t" anchorCtr="0">
            <a:normAutofit fontScale="92500"/>
          </a:bodyPr>
          <a:lstStyle/>
          <a:p>
            <a:pPr marL="0" lvl="0" indent="0" algn="ctr" rtl="0">
              <a:lnSpc>
                <a:spcPct val="110000"/>
              </a:lnSpc>
              <a:spcBef>
                <a:spcPts val="0"/>
              </a:spcBef>
              <a:buSzPts val="2162"/>
              <a:buNone/>
            </a:pPr>
            <a:r>
              <a:rPr lang="en-US" sz="2400" dirty="0">
                <a:solidFill>
                  <a:srgbClr val="000000"/>
                </a:solidFill>
                <a:latin typeface="Gill Sans" panose="020B0502020104020203" pitchFamily="34" charset="-79"/>
                <a:ea typeface="Arial"/>
                <a:cs typeface="Gill Sans" panose="020B0502020104020203" pitchFamily="34" charset="-79"/>
                <a:sym typeface="Arial"/>
              </a:rPr>
              <a:t>Succession planning encompasses many emotional and financial aspects of a family and a business, making decisions and moving forward more difficult. This research-based curriculum with comprehensive handouts integrated will give participants the confidence they need to learn strategies for moving succession forward with their property or business. Both soft and hard skills are covered in the materials and will empower owners to develop and implement their succession plan.</a:t>
            </a:r>
            <a:endParaRPr sz="3200" dirty="0">
              <a:latin typeface="Gill Sans" panose="020B0502020104020203" pitchFamily="34" charset="-79"/>
              <a:cs typeface="Gill Sans" panose="020B0502020104020203" pitchFamily="34" charset="-79"/>
            </a:endParaRPr>
          </a:p>
        </p:txBody>
      </p:sp>
      <p:pic>
        <p:nvPicPr>
          <p:cNvPr id="139" name="Google Shape;139;p50"/>
          <p:cNvPicPr preferRelativeResize="0">
            <a:picLocks noChangeAspect="1"/>
          </p:cNvPicPr>
          <p:nvPr/>
        </p:nvPicPr>
        <p:blipFill rotWithShape="1">
          <a:blip r:embed="rId3">
            <a:alphaModFix/>
          </a:blip>
          <a:srcRect/>
          <a:stretch/>
        </p:blipFill>
        <p:spPr>
          <a:xfrm>
            <a:off x="5286150" y="4295251"/>
            <a:ext cx="3436863" cy="731520"/>
          </a:xfrm>
          <a:prstGeom prst="rect">
            <a:avLst/>
          </a:prstGeom>
          <a:noFill/>
          <a:ln>
            <a:noFill/>
          </a:ln>
        </p:spPr>
      </p:pic>
      <p:pic>
        <p:nvPicPr>
          <p:cNvPr id="140" name="Google Shape;140;p50"/>
          <p:cNvPicPr preferRelativeResize="0"/>
          <p:nvPr/>
        </p:nvPicPr>
        <p:blipFill rotWithShape="1">
          <a:blip r:embed="rId3">
            <a:alphaModFix/>
          </a:blip>
          <a:srcRect r="76041" b="-5419"/>
          <a:stretch/>
        </p:blipFill>
        <p:spPr>
          <a:xfrm>
            <a:off x="4025762" y="4238167"/>
            <a:ext cx="906526" cy="848603"/>
          </a:xfrm>
          <a:prstGeom prst="rect">
            <a:avLst/>
          </a:prstGeom>
          <a:noFill/>
          <a:ln>
            <a:noFill/>
          </a:ln>
        </p:spPr>
      </p:pic>
      <p:sp>
        <p:nvSpPr>
          <p:cNvPr id="141" name="Google Shape;141;p50"/>
          <p:cNvSpPr txBox="1"/>
          <p:nvPr/>
        </p:nvSpPr>
        <p:spPr>
          <a:xfrm>
            <a:off x="334979" y="4537320"/>
            <a:ext cx="3784966"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tx1"/>
                </a:solidFill>
                <a:latin typeface="Gill Sans" panose="020B0502020104020203" pitchFamily="34" charset="-79"/>
                <a:cs typeface="Gill Sans" panose="020B0502020104020203" pitchFamily="34" charset="-79"/>
                <a:sym typeface="Arial"/>
              </a:rPr>
              <a:t>Funding to develop this training provided by: </a:t>
            </a:r>
            <a:endParaRPr sz="1400" u="none" strike="noStrike" cap="none" dirty="0">
              <a:solidFill>
                <a:schemeClr val="tx1"/>
              </a:solidFill>
              <a:latin typeface="Gill Sans" panose="020B0502020104020203" pitchFamily="34" charset="-79"/>
              <a:cs typeface="Gill Sans" panose="020B0502020104020203" pitchFamily="34" charset="-79"/>
              <a:sym typeface="Arial"/>
            </a:endParaRPr>
          </a:p>
        </p:txBody>
      </p:sp>
      <p:sp>
        <p:nvSpPr>
          <p:cNvPr id="3" name="TextBox 2">
            <a:extLst>
              <a:ext uri="{FF2B5EF4-FFF2-40B4-BE49-F238E27FC236}">
                <a16:creationId xmlns:a16="http://schemas.microsoft.com/office/drawing/2014/main" id="{868FDD94-02E7-0415-B40B-92ADC5B1A5E9}"/>
              </a:ext>
            </a:extLst>
          </p:cNvPr>
          <p:cNvSpPr txBox="1"/>
          <p:nvPr/>
        </p:nvSpPr>
        <p:spPr>
          <a:xfrm>
            <a:off x="4985506" y="4515783"/>
            <a:ext cx="247425" cy="400110"/>
          </a:xfrm>
          <a:prstGeom prst="rect">
            <a:avLst/>
          </a:prstGeom>
          <a:noFill/>
        </p:spPr>
        <p:txBody>
          <a:bodyPr wrap="square">
            <a:spAutoFit/>
          </a:bodyPr>
          <a:lstStyle/>
          <a:p>
            <a:pPr algn="ctr"/>
            <a:r>
              <a:rPr lang="en-US" sz="2000" dirty="0">
                <a:solidFill>
                  <a:srgbClr val="000000"/>
                </a:solidFill>
                <a:latin typeface="Gill Sans" panose="020B0502020104020203" pitchFamily="34" charset="-79"/>
                <a:ea typeface="Arial"/>
                <a:cs typeface="Gill Sans" panose="020B0502020104020203" pitchFamily="34" charset="-79"/>
                <a:sym typeface="Arial"/>
              </a:rPr>
              <a:t>&amp;</a:t>
            </a:r>
            <a:endParaRPr lang="en-US"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2"/>
          <p:cNvSpPr txBox="1">
            <a:spLocks noGrp="1"/>
          </p:cNvSpPr>
          <p:nvPr>
            <p:ph type="title"/>
          </p:nvPr>
        </p:nvSpPr>
        <p:spPr>
          <a:xfrm>
            <a:off x="596647" y="290197"/>
            <a:ext cx="7606349" cy="975416"/>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Clr>
                <a:schemeClr val="lt1"/>
              </a:buClr>
              <a:buSzPts val="2800"/>
              <a:buFont typeface="Livvic"/>
              <a:buNone/>
            </a:pPr>
            <a:r>
              <a:rPr lang="en-US" sz="3600" b="1">
                <a:latin typeface="Livvic"/>
                <a:ea typeface="Livvic"/>
                <a:cs typeface="Livvic"/>
                <a:sym typeface="Livvic"/>
              </a:rPr>
              <a:t>EXAMPLE QUESTIONS TO ASK </a:t>
            </a:r>
            <a:endParaRPr sz="3600" b="1">
              <a:latin typeface="Livvic"/>
              <a:ea typeface="Livvic"/>
              <a:cs typeface="Livvic"/>
              <a:sym typeface="Livvic"/>
            </a:endParaRPr>
          </a:p>
        </p:txBody>
      </p:sp>
      <p:sp>
        <p:nvSpPr>
          <p:cNvPr id="333" name="Google Shape;333;p12"/>
          <p:cNvSpPr txBox="1">
            <a:spLocks noGrp="1"/>
          </p:cNvSpPr>
          <p:nvPr>
            <p:ph type="body" idx="1"/>
          </p:nvPr>
        </p:nvSpPr>
        <p:spPr>
          <a:xfrm>
            <a:off x="159098" y="1652303"/>
            <a:ext cx="8825803" cy="3201000"/>
          </a:xfrm>
          <a:prstGeom prst="rect">
            <a:avLst/>
          </a:prstGeom>
          <a:noFill/>
          <a:ln>
            <a:noFill/>
          </a:ln>
        </p:spPr>
        <p:txBody>
          <a:bodyPr spcFirstLastPara="1" wrap="square" lIns="68575" tIns="34275" rIns="68575" bIns="34275" anchor="ctr" anchorCtr="0">
            <a:noAutofit/>
          </a:bodyPr>
          <a:lstStyle/>
          <a:p>
            <a:pPr marL="495300" lvl="0" indent="-342900">
              <a:spcBef>
                <a:spcPts val="0"/>
              </a:spcBef>
              <a:buClr>
                <a:schemeClr val="tx1"/>
              </a:buClr>
              <a:buSzPct val="75000"/>
              <a:buFont typeface="Arial" panose="020B0604020202020204" pitchFamily="34" charset="0"/>
              <a:buChar char="•"/>
            </a:pPr>
            <a:r>
              <a:rPr lang="en-US" sz="2400" dirty="0">
                <a:solidFill>
                  <a:schemeClr val="dk1"/>
                </a:solidFill>
                <a:sym typeface="Arial"/>
              </a:rPr>
              <a:t>What is your experience with similar situations?</a:t>
            </a:r>
            <a:endParaRPr sz="2400" dirty="0">
              <a:solidFill>
                <a:schemeClr val="dk1"/>
              </a:solidFill>
            </a:endParaRPr>
          </a:p>
          <a:p>
            <a:pPr marL="495300" lvl="0" indent="-342900">
              <a:spcBef>
                <a:spcPts val="0"/>
              </a:spcBef>
              <a:buClr>
                <a:schemeClr val="tx1"/>
              </a:buClr>
              <a:buSzPct val="75000"/>
              <a:buFont typeface="Arial" panose="020B0604020202020204" pitchFamily="34" charset="0"/>
              <a:buChar char="•"/>
            </a:pPr>
            <a:r>
              <a:rPr lang="en-US" sz="2400" dirty="0">
                <a:solidFill>
                  <a:schemeClr val="dk1"/>
                </a:solidFill>
                <a:sym typeface="Arial"/>
              </a:rPr>
              <a:t>Can you provide references from other farms you have worked with? (confidentiality may be an issue)</a:t>
            </a:r>
            <a:endParaRPr sz="2400" dirty="0">
              <a:solidFill>
                <a:schemeClr val="dk1"/>
              </a:solidFill>
            </a:endParaRPr>
          </a:p>
          <a:p>
            <a:pPr marL="495300" lvl="0" indent="-342900">
              <a:spcBef>
                <a:spcPts val="0"/>
              </a:spcBef>
              <a:buClr>
                <a:schemeClr val="tx1"/>
              </a:buClr>
              <a:buSzPct val="75000"/>
              <a:buFont typeface="Arial" panose="020B0604020202020204" pitchFamily="34" charset="0"/>
              <a:buChar char="•"/>
            </a:pPr>
            <a:r>
              <a:rPr lang="en-US" sz="2400" dirty="0">
                <a:solidFill>
                  <a:schemeClr val="dk1"/>
                </a:solidFill>
                <a:sym typeface="Arial"/>
              </a:rPr>
              <a:t>How long have you been working in this field?</a:t>
            </a:r>
            <a:endParaRPr sz="2400" dirty="0">
              <a:solidFill>
                <a:schemeClr val="dk1"/>
              </a:solidFill>
            </a:endParaRPr>
          </a:p>
          <a:p>
            <a:pPr marL="495300" lvl="0" indent="-342900">
              <a:spcBef>
                <a:spcPts val="0"/>
              </a:spcBef>
              <a:buClr>
                <a:schemeClr val="tx1"/>
              </a:buClr>
              <a:buSzPct val="75000"/>
              <a:buFont typeface="Arial" panose="020B0604020202020204" pitchFamily="34" charset="0"/>
              <a:buChar char="•"/>
            </a:pPr>
            <a:r>
              <a:rPr lang="en-US" sz="2400" dirty="0">
                <a:solidFill>
                  <a:schemeClr val="dk1"/>
                </a:solidFill>
                <a:sym typeface="Arial"/>
              </a:rPr>
              <a:t>What professional credentials do you hold?</a:t>
            </a:r>
            <a:endParaRPr sz="2400" dirty="0">
              <a:solidFill>
                <a:schemeClr val="dk1"/>
              </a:solidFill>
            </a:endParaRPr>
          </a:p>
          <a:p>
            <a:pPr marL="495300" lvl="0" indent="-342900">
              <a:spcBef>
                <a:spcPts val="0"/>
              </a:spcBef>
              <a:buClr>
                <a:schemeClr val="tx1"/>
              </a:buClr>
              <a:buSzPct val="75000"/>
              <a:buFont typeface="Arial" panose="020B0604020202020204" pitchFamily="34" charset="0"/>
              <a:buChar char="•"/>
            </a:pPr>
            <a:r>
              <a:rPr lang="en-US" sz="2400" dirty="0">
                <a:solidFill>
                  <a:schemeClr val="dk1"/>
                </a:solidFill>
                <a:sym typeface="Arial"/>
              </a:rPr>
              <a:t>How long would it take for them to complete the process?</a:t>
            </a:r>
            <a:endParaRPr sz="2400" dirty="0">
              <a:solidFill>
                <a:schemeClr val="dk1"/>
              </a:solidFill>
            </a:endParaRPr>
          </a:p>
          <a:p>
            <a:pPr marL="0" lvl="0" indent="0" algn="l" rtl="0">
              <a:lnSpc>
                <a:spcPct val="115000"/>
              </a:lnSpc>
              <a:spcBef>
                <a:spcPts val="0"/>
              </a:spcBef>
              <a:spcAft>
                <a:spcPts val="0"/>
              </a:spcAft>
              <a:buSzPts val="1200"/>
              <a:buNone/>
            </a:pPr>
            <a:endParaRPr sz="1600" dirty="0">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9"/>
          <p:cNvSpPr txBox="1">
            <a:spLocks noGrp="1"/>
          </p:cNvSpPr>
          <p:nvPr>
            <p:ph type="title"/>
          </p:nvPr>
        </p:nvSpPr>
        <p:spPr>
          <a:xfrm>
            <a:off x="596647" y="290197"/>
            <a:ext cx="7606349" cy="975416"/>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Clr>
                <a:schemeClr val="lt1"/>
              </a:buClr>
              <a:buSzPts val="2800"/>
              <a:buFont typeface="Livvic"/>
              <a:buNone/>
            </a:pPr>
            <a:r>
              <a:rPr lang="en-US" sz="3600" b="1">
                <a:latin typeface="Livvic"/>
                <a:ea typeface="Livvic"/>
                <a:cs typeface="Livvic"/>
                <a:sym typeface="Livvic"/>
              </a:rPr>
              <a:t>EXAMPLE QUESTIONS TO ASK </a:t>
            </a:r>
            <a:endParaRPr sz="3600" b="1">
              <a:latin typeface="Livvic"/>
              <a:ea typeface="Livvic"/>
              <a:cs typeface="Livvic"/>
              <a:sym typeface="Livvic"/>
            </a:endParaRPr>
          </a:p>
        </p:txBody>
      </p:sp>
      <p:sp>
        <p:nvSpPr>
          <p:cNvPr id="340" name="Google Shape;340;p19"/>
          <p:cNvSpPr txBox="1">
            <a:spLocks noGrp="1"/>
          </p:cNvSpPr>
          <p:nvPr>
            <p:ph type="body" idx="1"/>
          </p:nvPr>
        </p:nvSpPr>
        <p:spPr>
          <a:xfrm>
            <a:off x="354773" y="1704756"/>
            <a:ext cx="8238300" cy="3201000"/>
          </a:xfrm>
          <a:prstGeom prst="rect">
            <a:avLst/>
          </a:prstGeom>
          <a:noFill/>
          <a:ln>
            <a:noFill/>
          </a:ln>
        </p:spPr>
        <p:txBody>
          <a:bodyPr spcFirstLastPara="1" wrap="square" lIns="68575" tIns="34275" rIns="68575" bIns="34275" anchor="ctr" anchorCtr="0">
            <a:noAutofit/>
          </a:bodyPr>
          <a:lstStyle/>
          <a:p>
            <a:pPr marL="495300" indent="-342900">
              <a:spcBef>
                <a:spcPts val="0"/>
              </a:spcBef>
              <a:buClr>
                <a:schemeClr val="tx1"/>
              </a:buClr>
              <a:buSzPct val="75000"/>
              <a:buFont typeface="Arial" panose="020B0604020202020204" pitchFamily="34" charset="0"/>
              <a:buChar char="•"/>
            </a:pPr>
            <a:r>
              <a:rPr lang="en-US" sz="2400" dirty="0">
                <a:solidFill>
                  <a:schemeClr val="dk1"/>
                </a:solidFill>
                <a:sym typeface="Arial"/>
              </a:rPr>
              <a:t>Do you have any sample/example plans used with other clients we can review?</a:t>
            </a:r>
            <a:endParaRPr sz="2400" dirty="0">
              <a:solidFill>
                <a:schemeClr val="dk1"/>
              </a:solidFill>
            </a:endParaRPr>
          </a:p>
          <a:p>
            <a:pPr marL="495300" indent="-342900">
              <a:spcBef>
                <a:spcPts val="0"/>
              </a:spcBef>
              <a:buClr>
                <a:schemeClr val="tx1"/>
              </a:buClr>
              <a:buSzPct val="75000"/>
              <a:buFont typeface="Arial" panose="020B0604020202020204" pitchFamily="34" charset="0"/>
              <a:buChar char="•"/>
            </a:pPr>
            <a:r>
              <a:rPr lang="en-US" sz="2400" dirty="0">
                <a:solidFill>
                  <a:schemeClr val="dk1"/>
                </a:solidFill>
                <a:sym typeface="Arial"/>
              </a:rPr>
              <a:t>Can you please provide a clear breakdown of their fee structure?</a:t>
            </a:r>
            <a:endParaRPr sz="2400" dirty="0">
              <a:solidFill>
                <a:schemeClr val="dk1"/>
              </a:solidFill>
            </a:endParaRPr>
          </a:p>
          <a:p>
            <a:pPr marL="495300" indent="-342900">
              <a:spcBef>
                <a:spcPts val="0"/>
              </a:spcBef>
              <a:buClr>
                <a:schemeClr val="tx1"/>
              </a:buClr>
              <a:buSzPct val="75000"/>
              <a:buFont typeface="Arial" panose="020B0604020202020204" pitchFamily="34" charset="0"/>
              <a:buChar char="•"/>
            </a:pPr>
            <a:r>
              <a:rPr lang="en-US" sz="2400" dirty="0">
                <a:solidFill>
                  <a:schemeClr val="dk1"/>
                </a:solidFill>
                <a:sym typeface="Arial"/>
              </a:rPr>
              <a:t>Are you comfortable working with the person? Would your family be comfortable working with this person after you are gone?</a:t>
            </a:r>
            <a:endParaRPr sz="2400" dirty="0">
              <a:solidFill>
                <a:schemeClr val="dk1"/>
              </a:solidFill>
            </a:endParaRPr>
          </a:p>
          <a:p>
            <a:pPr marL="0" lvl="0" indent="0" algn="l" rtl="0">
              <a:lnSpc>
                <a:spcPct val="115000"/>
              </a:lnSpc>
              <a:spcBef>
                <a:spcPts val="0"/>
              </a:spcBef>
              <a:spcAft>
                <a:spcPts val="0"/>
              </a:spcAft>
              <a:buSzPts val="1200"/>
              <a:buNone/>
            </a:pPr>
            <a:endParaRPr sz="1600" dirty="0">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69"/>
          <p:cNvSpPr txBox="1"/>
          <p:nvPr/>
        </p:nvSpPr>
        <p:spPr>
          <a:xfrm>
            <a:off x="513185" y="2121408"/>
            <a:ext cx="8140822" cy="1225296"/>
          </a:xfrm>
          <a:prstGeom prst="rect">
            <a:avLst/>
          </a:prstGeom>
          <a:solidFill>
            <a:srgbClr val="D9E8C8"/>
          </a:solid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2800"/>
              <a:buFont typeface="Livvic"/>
              <a:buNone/>
            </a:pPr>
            <a:r>
              <a:rPr lang="en-US" sz="4400" b="1" i="0" u="none" strike="noStrike" cap="none" dirty="0">
                <a:solidFill>
                  <a:schemeClr val="accent1"/>
                </a:solidFill>
                <a:latin typeface="Livvic"/>
                <a:ea typeface="Livvic"/>
                <a:cs typeface="Livvic"/>
                <a:sym typeface="Livvic"/>
              </a:rPr>
              <a:t>Questions</a:t>
            </a:r>
            <a:endParaRPr sz="4400" dirty="0"/>
          </a:p>
          <a:p>
            <a:pPr marL="0" marR="0" lvl="0" indent="0" algn="ctr" rtl="0">
              <a:lnSpc>
                <a:spcPct val="100000"/>
              </a:lnSpc>
              <a:spcBef>
                <a:spcPts val="0"/>
              </a:spcBef>
              <a:spcAft>
                <a:spcPts val="0"/>
              </a:spcAft>
              <a:buClr>
                <a:srgbClr val="000000"/>
              </a:buClr>
              <a:buSzPts val="2800"/>
              <a:buFont typeface="Livvic"/>
              <a:buNone/>
            </a:pPr>
            <a:endParaRPr sz="1400" b="0" i="0" u="none" strike="noStrike" cap="none" dirty="0">
              <a:solidFill>
                <a:schemeClr val="accent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8">
          <a:extLst>
            <a:ext uri="{FF2B5EF4-FFF2-40B4-BE49-F238E27FC236}">
              <a16:creationId xmlns:a16="http://schemas.microsoft.com/office/drawing/2014/main" id="{C7163CFD-07D9-7325-3411-3FC465A582A3}"/>
            </a:ext>
          </a:extLst>
        </p:cNvPr>
        <p:cNvGrpSpPr/>
        <p:nvPr/>
      </p:nvGrpSpPr>
      <p:grpSpPr>
        <a:xfrm>
          <a:off x="0" y="0"/>
          <a:ext cx="0" cy="0"/>
          <a:chOff x="0" y="0"/>
          <a:chExt cx="0" cy="0"/>
        </a:xfrm>
      </p:grpSpPr>
      <p:sp>
        <p:nvSpPr>
          <p:cNvPr id="549" name="Google Shape;549;p69">
            <a:extLst>
              <a:ext uri="{FF2B5EF4-FFF2-40B4-BE49-F238E27FC236}">
                <a16:creationId xmlns:a16="http://schemas.microsoft.com/office/drawing/2014/main" id="{E47E9640-29F3-BE29-1F59-437684428454}"/>
              </a:ext>
            </a:extLst>
          </p:cNvPr>
          <p:cNvSpPr txBox="1"/>
          <p:nvPr/>
        </p:nvSpPr>
        <p:spPr>
          <a:xfrm>
            <a:off x="499269" y="1431644"/>
            <a:ext cx="4390783" cy="2280211"/>
          </a:xfrm>
          <a:prstGeom prst="rect">
            <a:avLst/>
          </a:prstGeom>
          <a:solidFill>
            <a:srgbClr val="D9E8C8"/>
          </a:solidFill>
          <a:ln>
            <a:noFill/>
          </a:ln>
        </p:spPr>
        <p:txBody>
          <a:bodyPr spcFirstLastPara="1" wrap="square" lIns="91425" tIns="91425" rIns="91425" bIns="91425" anchor="ctr" anchorCtr="0">
            <a:noAutofit/>
          </a:bodyPr>
          <a:lstStyle/>
          <a:p>
            <a:pPr marL="152400" marR="0" lvl="0" indent="0" rtl="0">
              <a:lnSpc>
                <a:spcPct val="115000"/>
              </a:lnSpc>
              <a:spcBef>
                <a:spcPts val="0"/>
              </a:spcBef>
              <a:spcAft>
                <a:spcPts val="0"/>
              </a:spcAft>
              <a:buClr>
                <a:schemeClr val="accent2"/>
              </a:buClr>
              <a:buSzPts val="1200"/>
              <a:buFont typeface="Noto Sans Symbols"/>
              <a:buNone/>
            </a:pPr>
            <a:r>
              <a:rPr lang="en-US" sz="4400" b="1" dirty="0">
                <a:solidFill>
                  <a:schemeClr val="accent1"/>
                </a:solidFill>
                <a:latin typeface="Livvic"/>
                <a:ea typeface="Livvic"/>
                <a:cs typeface="Livvic"/>
                <a:sym typeface="Livvic"/>
              </a:rPr>
              <a:t>Please share your thoughts. </a:t>
            </a:r>
            <a:endParaRPr sz="1350" b="1" i="0" u="none" strike="noStrike" cap="none" dirty="0">
              <a:solidFill>
                <a:schemeClr val="accent1"/>
              </a:solidFill>
              <a:latin typeface="Livvic"/>
              <a:ea typeface="Livvic"/>
              <a:cs typeface="Livvic"/>
              <a:sym typeface="Livvic"/>
            </a:endParaRPr>
          </a:p>
        </p:txBody>
      </p:sp>
      <p:pic>
        <p:nvPicPr>
          <p:cNvPr id="3" name="Picture 2" descr="A qr code on a white background&#10;&#10;Description automatically generated">
            <a:extLst>
              <a:ext uri="{FF2B5EF4-FFF2-40B4-BE49-F238E27FC236}">
                <a16:creationId xmlns:a16="http://schemas.microsoft.com/office/drawing/2014/main" id="{304407E2-302C-CE6C-0627-31AEE414D49F}"/>
              </a:ext>
            </a:extLst>
          </p:cNvPr>
          <p:cNvPicPr>
            <a:picLocks noChangeAspect="1"/>
          </p:cNvPicPr>
          <p:nvPr/>
        </p:nvPicPr>
        <p:blipFill>
          <a:blip r:embed="rId3"/>
          <a:stretch>
            <a:fillRect/>
          </a:stretch>
        </p:blipFill>
        <p:spPr>
          <a:xfrm>
            <a:off x="4982316" y="556175"/>
            <a:ext cx="4193675" cy="4193675"/>
          </a:xfrm>
          <a:prstGeom prst="rect">
            <a:avLst/>
          </a:prstGeom>
        </p:spPr>
      </p:pic>
    </p:spTree>
    <p:extLst>
      <p:ext uri="{BB962C8B-B14F-4D97-AF65-F5344CB8AC3E}">
        <p14:creationId xmlns:p14="http://schemas.microsoft.com/office/powerpoint/2010/main" val="1861213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txBox="1">
            <a:spLocks noGrp="1"/>
          </p:cNvSpPr>
          <p:nvPr>
            <p:ph type="body" idx="2"/>
          </p:nvPr>
        </p:nvSpPr>
        <p:spPr>
          <a:xfrm>
            <a:off x="330450" y="628560"/>
            <a:ext cx="8483099" cy="3073641"/>
          </a:xfrm>
          <a:prstGeom prst="rect">
            <a:avLst/>
          </a:prstGeom>
          <a:noFill/>
          <a:ln>
            <a:noFill/>
          </a:ln>
        </p:spPr>
        <p:txBody>
          <a:bodyPr spcFirstLastPara="1" wrap="square" lIns="91425" tIns="91425" rIns="91425" bIns="91425" anchor="t" anchorCtr="0">
            <a:noAutofit/>
          </a:bodyPr>
          <a:lstStyle/>
          <a:p>
            <a:pPr marL="152400" lvl="0" indent="-152400" algn="l" rtl="0">
              <a:lnSpc>
                <a:spcPct val="100000"/>
              </a:lnSpc>
              <a:spcBef>
                <a:spcPts val="0"/>
              </a:spcBef>
              <a:spcAft>
                <a:spcPts val="0"/>
              </a:spcAft>
              <a:buSzPts val="1200"/>
              <a:buNone/>
            </a:pPr>
            <a:r>
              <a:rPr lang="en-US" sz="1800" b="1" i="0" u="none" strike="noStrike" dirty="0">
                <a:solidFill>
                  <a:srgbClr val="434343"/>
                </a:solidFill>
                <a:latin typeface="Livvic"/>
                <a:ea typeface="Livvic"/>
                <a:cs typeface="Livvic"/>
                <a:sym typeface="Livvic"/>
              </a:rPr>
              <a:t>Primary Authors</a:t>
            </a:r>
            <a:endParaRPr sz="1200" b="0" dirty="0"/>
          </a:p>
          <a:p>
            <a:pPr marL="152400" lvl="0" indent="-152400" algn="l" rtl="0">
              <a:lnSpc>
                <a:spcPct val="100000"/>
              </a:lnSpc>
              <a:spcBef>
                <a:spcPts val="0"/>
              </a:spcBef>
              <a:spcAft>
                <a:spcPts val="0"/>
              </a:spcAft>
              <a:buSzPts val="1200"/>
              <a:buNone/>
            </a:pPr>
            <a:endParaRPr sz="1800" b="0" i="0" u="none" strike="noStrike" dirty="0">
              <a:solidFill>
                <a:srgbClr val="434343"/>
              </a:solidFill>
              <a:latin typeface="Livvic"/>
              <a:ea typeface="Livvic"/>
              <a:cs typeface="Livvic"/>
              <a:sym typeface="Livvic"/>
            </a:endParaRPr>
          </a:p>
          <a:p>
            <a:pPr marL="152400" lvl="0" indent="-152400" algn="l" rtl="0">
              <a:lnSpc>
                <a:spcPct val="100000"/>
              </a:lnSpc>
              <a:spcBef>
                <a:spcPts val="0"/>
              </a:spcBef>
              <a:spcAft>
                <a:spcPts val="0"/>
              </a:spcAft>
              <a:buSzPts val="1200"/>
              <a:buNone/>
            </a:pPr>
            <a:r>
              <a:rPr lang="en-US" sz="1800" b="1" i="0" u="none" strike="noStrike" dirty="0">
                <a:solidFill>
                  <a:srgbClr val="434343"/>
                </a:solidFill>
                <a:highlight>
                  <a:srgbClr val="FFFFFF"/>
                </a:highlight>
                <a:latin typeface="Livvic"/>
                <a:ea typeface="Livvic"/>
                <a:cs typeface="Livvic"/>
                <a:sym typeface="Livvic"/>
              </a:rPr>
              <a:t>Renee Wiatt</a:t>
            </a:r>
            <a:endParaRPr sz="1200" b="0" dirty="0">
              <a:highlight>
                <a:srgbClr val="FFFFFF"/>
              </a:highlight>
            </a:endParaRPr>
          </a:p>
          <a:p>
            <a:pPr marL="152400" lvl="0" indent="-152400" algn="l" rtl="0">
              <a:lnSpc>
                <a:spcPct val="100000"/>
              </a:lnSpc>
              <a:spcBef>
                <a:spcPts val="0"/>
              </a:spcBef>
              <a:spcAft>
                <a:spcPts val="0"/>
              </a:spcAft>
              <a:buSzPts val="1200"/>
              <a:buNone/>
            </a:pPr>
            <a:r>
              <a:rPr lang="en-US" sz="1800" b="0" u="none" strike="noStrike" dirty="0">
                <a:solidFill>
                  <a:srgbClr val="000000"/>
                </a:solidFill>
                <a:highlight>
                  <a:srgbClr val="FFFFFF"/>
                </a:highlight>
                <a:latin typeface="Gill Sans" panose="020B0502020104020203" pitchFamily="34" charset="-79"/>
                <a:cs typeface="Gill Sans" panose="020B0502020104020203" pitchFamily="34" charset="-79"/>
                <a:sym typeface="Livvic"/>
              </a:rPr>
              <a:t>Research and Extension Specialist | North Central Regional Center for Rural Development </a:t>
            </a:r>
            <a:endParaRPr sz="1200" b="0" dirty="0">
              <a:highlight>
                <a:srgbClr val="FFFFFF"/>
              </a:highlight>
              <a:latin typeface="Gill Sans" panose="020B0502020104020203" pitchFamily="34" charset="-79"/>
              <a:cs typeface="Gill Sans" panose="020B0502020104020203" pitchFamily="34" charset="-79"/>
            </a:endParaRPr>
          </a:p>
          <a:p>
            <a:pPr marL="152400" lvl="0" indent="-152400" algn="l" rtl="0">
              <a:lnSpc>
                <a:spcPct val="100000"/>
              </a:lnSpc>
              <a:spcBef>
                <a:spcPts val="0"/>
              </a:spcBef>
              <a:spcAft>
                <a:spcPts val="0"/>
              </a:spcAft>
              <a:buSzPts val="1200"/>
              <a:buNone/>
            </a:pPr>
            <a:r>
              <a:rPr lang="en-US" sz="1800" b="0" u="none" strike="noStrike" dirty="0">
                <a:solidFill>
                  <a:srgbClr val="000000"/>
                </a:solidFill>
                <a:highlight>
                  <a:srgbClr val="FFFFFF"/>
                </a:highlight>
                <a:latin typeface="Gill Sans" panose="020B0502020104020203" pitchFamily="34" charset="-79"/>
                <a:cs typeface="Gill Sans" panose="020B0502020104020203" pitchFamily="34" charset="-79"/>
                <a:sym typeface="Livvic"/>
              </a:rPr>
              <a:t>Family Business Management Specialist | Purdue Institute for Family Business </a:t>
            </a:r>
            <a:endParaRPr sz="1200" b="0" dirty="0">
              <a:highlight>
                <a:srgbClr val="FFFFFF"/>
              </a:highlight>
              <a:latin typeface="Gill Sans" panose="020B0502020104020203" pitchFamily="34" charset="-79"/>
              <a:cs typeface="Gill Sans" panose="020B0502020104020203" pitchFamily="34" charset="-79"/>
            </a:endParaRPr>
          </a:p>
          <a:p>
            <a:pPr marL="152400" lvl="0" indent="-152400" algn="l" rtl="0">
              <a:lnSpc>
                <a:spcPct val="100000"/>
              </a:lnSpc>
              <a:spcBef>
                <a:spcPts val="0"/>
              </a:spcBef>
              <a:spcAft>
                <a:spcPts val="0"/>
              </a:spcAft>
              <a:buSzPts val="1200"/>
              <a:buNone/>
            </a:pPr>
            <a:r>
              <a:rPr lang="en-US" sz="1800" b="0" u="none" strike="noStrike" dirty="0">
                <a:solidFill>
                  <a:srgbClr val="000000"/>
                </a:solidFill>
                <a:highlight>
                  <a:srgbClr val="FFFFFF"/>
                </a:highlight>
                <a:latin typeface="Gill Sans" panose="020B0502020104020203" pitchFamily="34" charset="-79"/>
                <a:cs typeface="Gill Sans" panose="020B0502020104020203" pitchFamily="34" charset="-79"/>
                <a:sym typeface="Livvic"/>
              </a:rPr>
              <a:t>Department of Agricultural Economics | Purdue University, West Lafayette, IN</a:t>
            </a:r>
            <a:endParaRPr sz="1200" b="0" dirty="0">
              <a:latin typeface="Gill Sans" panose="020B0502020104020203" pitchFamily="34" charset="-79"/>
              <a:cs typeface="Gill Sans" panose="020B0502020104020203" pitchFamily="34" charset="-79"/>
            </a:endParaRPr>
          </a:p>
          <a:p>
            <a:pPr marL="152400" lvl="0" indent="-152400" algn="l" rtl="0">
              <a:lnSpc>
                <a:spcPct val="100000"/>
              </a:lnSpc>
              <a:spcBef>
                <a:spcPts val="0"/>
              </a:spcBef>
              <a:spcAft>
                <a:spcPts val="0"/>
              </a:spcAft>
              <a:buSzPts val="1200"/>
              <a:buNone/>
            </a:pPr>
            <a:endParaRPr sz="1800" b="0" u="none" strike="noStrike" dirty="0">
              <a:solidFill>
                <a:srgbClr val="434343"/>
              </a:solidFill>
              <a:latin typeface="Gill Sans" panose="020B0502020104020203" pitchFamily="34" charset="-79"/>
              <a:cs typeface="Gill Sans" panose="020B0502020104020203" pitchFamily="34" charset="-79"/>
              <a:sym typeface="Livvic"/>
            </a:endParaRPr>
          </a:p>
          <a:p>
            <a:pPr marL="152400" lvl="0" indent="-152400" algn="l" rtl="0">
              <a:lnSpc>
                <a:spcPct val="100000"/>
              </a:lnSpc>
              <a:spcBef>
                <a:spcPts val="0"/>
              </a:spcBef>
              <a:spcAft>
                <a:spcPts val="0"/>
              </a:spcAft>
              <a:buSzPts val="1200"/>
              <a:buNone/>
            </a:pPr>
            <a:r>
              <a:rPr lang="en-US" sz="1800" u="none" strike="noStrike" dirty="0">
                <a:solidFill>
                  <a:srgbClr val="434343"/>
                </a:solidFill>
                <a:latin typeface="Livvic" pitchFamily="2" charset="77"/>
                <a:cs typeface="Gill Sans" panose="020B0502020104020203" pitchFamily="34" charset="-79"/>
                <a:sym typeface="Livvic"/>
              </a:rPr>
              <a:t>Dr. Kurt Smith</a:t>
            </a:r>
            <a:endParaRPr sz="1200" dirty="0">
              <a:latin typeface="Livvic" pitchFamily="2" charset="77"/>
              <a:cs typeface="Gill Sans" panose="020B0502020104020203" pitchFamily="34" charset="-79"/>
            </a:endParaRPr>
          </a:p>
          <a:p>
            <a:pPr marL="152400" indent="-152400"/>
            <a:r>
              <a:rPr lang="en-US" sz="1800" b="0" dirty="0">
                <a:solidFill>
                  <a:srgbClr val="000000"/>
                </a:solidFill>
                <a:highlight>
                  <a:srgbClr val="FFFFFF"/>
                </a:highlight>
                <a:latin typeface="Gill Sans" panose="020B0502020104020203" pitchFamily="34" charset="-79"/>
                <a:cs typeface="Gill Sans" panose="020B0502020104020203" pitchFamily="34" charset="-79"/>
              </a:rPr>
              <a:t>Assistant Professor of Forestry and Environmental Resources</a:t>
            </a:r>
            <a:endParaRPr sz="1800" b="0" dirty="0">
              <a:solidFill>
                <a:srgbClr val="000000"/>
              </a:solidFill>
              <a:highlight>
                <a:srgbClr val="FFFFFF"/>
              </a:highlight>
              <a:latin typeface="Gill Sans" panose="020B0502020104020203" pitchFamily="34" charset="-79"/>
              <a:cs typeface="Gill Sans" panose="020B0502020104020203" pitchFamily="34" charset="-79"/>
            </a:endParaRPr>
          </a:p>
          <a:p>
            <a:pPr marL="152400" indent="-152400"/>
            <a:r>
              <a:rPr lang="en-US" sz="1800" b="0" dirty="0">
                <a:solidFill>
                  <a:srgbClr val="000000"/>
                </a:solidFill>
                <a:highlight>
                  <a:srgbClr val="FFFFFF"/>
                </a:highlight>
                <a:latin typeface="Gill Sans" panose="020B0502020104020203" pitchFamily="34" charset="-79"/>
                <a:cs typeface="Gill Sans" panose="020B0502020104020203" pitchFamily="34" charset="-79"/>
              </a:rPr>
              <a:t>North Carolina State University</a:t>
            </a:r>
            <a:endParaRPr sz="1800" b="0" dirty="0">
              <a:solidFill>
                <a:srgbClr val="000000"/>
              </a:solidFill>
              <a:highlight>
                <a:srgbClr val="FFFFFF"/>
              </a:highlight>
              <a:latin typeface="Gill Sans" panose="020B0502020104020203" pitchFamily="34" charset="-79"/>
              <a:cs typeface="Gill Sans" panose="020B0502020104020203" pitchFamily="34" charset="-79"/>
            </a:endParaRPr>
          </a:p>
          <a:p>
            <a:pPr marL="152400" lvl="0" indent="-152400" algn="l" rtl="0">
              <a:lnSpc>
                <a:spcPct val="100000"/>
              </a:lnSpc>
              <a:spcBef>
                <a:spcPts val="0"/>
              </a:spcBef>
              <a:spcAft>
                <a:spcPts val="0"/>
              </a:spcAft>
              <a:buSzPts val="1200"/>
              <a:buNone/>
            </a:pPr>
            <a:endParaRPr sz="1800" b="0" i="0" u="none" strike="noStrike" dirty="0">
              <a:solidFill>
                <a:srgbClr val="434343"/>
              </a:solidFill>
              <a:latin typeface="Livvic"/>
              <a:ea typeface="Livvic"/>
              <a:cs typeface="Livvic"/>
              <a:sym typeface="Livvic"/>
            </a:endParaRPr>
          </a:p>
          <a:p>
            <a:pPr marL="152400" lvl="0" indent="-152400" algn="l" rtl="0">
              <a:lnSpc>
                <a:spcPct val="100000"/>
              </a:lnSpc>
              <a:spcBef>
                <a:spcPts val="0"/>
              </a:spcBef>
              <a:spcAft>
                <a:spcPts val="0"/>
              </a:spcAft>
              <a:buSzPts val="1200"/>
              <a:buNone/>
            </a:pPr>
            <a:r>
              <a:rPr lang="en-US" sz="1800" b="1" i="0" u="none" strike="noStrike" dirty="0">
                <a:solidFill>
                  <a:srgbClr val="434343"/>
                </a:solidFill>
                <a:latin typeface="Livvic"/>
                <a:ea typeface="Livvic"/>
                <a:cs typeface="Livvic"/>
                <a:sym typeface="Livvic"/>
              </a:rPr>
              <a:t>Dr. Rebecca Smith</a:t>
            </a:r>
            <a:endParaRPr sz="1200" b="0" dirty="0"/>
          </a:p>
          <a:p>
            <a:pPr marL="152400" lvl="0" indent="-152400" algn="l" rtl="0">
              <a:lnSpc>
                <a:spcPct val="100000"/>
              </a:lnSpc>
              <a:spcBef>
                <a:spcPts val="0"/>
              </a:spcBef>
              <a:spcAft>
                <a:spcPts val="0"/>
              </a:spcAft>
              <a:buSzPts val="1200"/>
              <a:buNone/>
            </a:pPr>
            <a:r>
              <a:rPr lang="en-US" sz="1800" b="0" dirty="0">
                <a:solidFill>
                  <a:srgbClr val="000000"/>
                </a:solidFill>
                <a:highlight>
                  <a:srgbClr val="FFFFFF"/>
                </a:highlight>
                <a:latin typeface="Gill Sans" panose="020B0502020104020203" pitchFamily="34" charset="-79"/>
                <a:cs typeface="Gill Sans" panose="020B0502020104020203" pitchFamily="34" charset="-79"/>
              </a:rPr>
              <a:t>Associate Extension Professor | Mississippi State University Extension</a:t>
            </a:r>
            <a:br>
              <a:rPr lang="en-US" sz="1400" b="0" dirty="0">
                <a:solidFill>
                  <a:srgbClr val="000000"/>
                </a:solidFill>
                <a:highlight>
                  <a:srgbClr val="FFFFFF"/>
                </a:highlight>
                <a:latin typeface="Gill Sans" panose="020B0502020104020203" pitchFamily="34" charset="-79"/>
                <a:cs typeface="Gill Sans" panose="020B0502020104020203" pitchFamily="34" charset="-79"/>
              </a:rPr>
            </a:br>
            <a:br>
              <a:rPr lang="en-US" sz="1050" b="0" dirty="0"/>
            </a:br>
            <a:br>
              <a:rPr lang="en-US" sz="1050" b="0" dirty="0"/>
            </a:br>
            <a:endParaRPr b="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49"/>
          <p:cNvSpPr txBox="1">
            <a:spLocks noGrp="1"/>
          </p:cNvSpPr>
          <p:nvPr>
            <p:ph type="title"/>
          </p:nvPr>
        </p:nvSpPr>
        <p:spPr>
          <a:xfrm>
            <a:off x="3592285" y="291532"/>
            <a:ext cx="3242695"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Font typeface="Gill Sans"/>
              <a:buNone/>
            </a:pPr>
            <a:r>
              <a:rPr lang="en-US"/>
              <a:t>PRESENTERS</a:t>
            </a:r>
            <a:endParaRPr/>
          </a:p>
        </p:txBody>
      </p:sp>
      <p:sp>
        <p:nvSpPr>
          <p:cNvPr id="152" name="Google Shape;152;p49"/>
          <p:cNvSpPr txBox="1">
            <a:spLocks noGrp="1"/>
          </p:cNvSpPr>
          <p:nvPr>
            <p:ph type="body" idx="1"/>
          </p:nvPr>
        </p:nvSpPr>
        <p:spPr>
          <a:xfrm>
            <a:off x="1328926" y="1269580"/>
            <a:ext cx="6599460" cy="3009688"/>
          </a:xfrm>
          <a:prstGeom prst="rect">
            <a:avLst/>
          </a:prstGeom>
          <a:noFill/>
          <a:ln>
            <a:noFill/>
          </a:ln>
        </p:spPr>
        <p:txBody>
          <a:bodyPr spcFirstLastPara="1" wrap="square" lIns="91425" tIns="91425" rIns="91425" bIns="91425" anchor="t" anchorCtr="0">
            <a:noAutofit/>
          </a:bodyPr>
          <a:lstStyle/>
          <a:p>
            <a:pPr marL="152400" lvl="0" indent="0" algn="l" rtl="0">
              <a:lnSpc>
                <a:spcPct val="100000"/>
              </a:lnSpc>
              <a:spcBef>
                <a:spcPts val="0"/>
              </a:spcBef>
              <a:spcAft>
                <a:spcPts val="0"/>
              </a:spcAft>
              <a:buSzPts val="1200"/>
              <a:buNone/>
            </a:pPr>
            <a:endParaRPr sz="1600" b="0" dirty="0">
              <a:latin typeface="Catamaran Light"/>
              <a:ea typeface="Catamaran Light"/>
              <a:cs typeface="Catamaran Light"/>
              <a:sym typeface="Catamaran Light"/>
            </a:endParaRPr>
          </a:p>
          <a:p>
            <a:pPr marL="152400" lvl="0" indent="0" algn="l" rtl="0">
              <a:lnSpc>
                <a:spcPct val="100000"/>
              </a:lnSpc>
              <a:spcBef>
                <a:spcPts val="0"/>
              </a:spcBef>
              <a:spcAft>
                <a:spcPts val="0"/>
              </a:spcAft>
              <a:buSzPts val="1200"/>
              <a:buNone/>
            </a:pPr>
            <a:endParaRPr sz="1600" b="0" dirty="0"/>
          </a:p>
          <a:p>
            <a:pPr marL="152400" lvl="0" indent="0" algn="l" rtl="0">
              <a:lnSpc>
                <a:spcPct val="100000"/>
              </a:lnSpc>
              <a:spcBef>
                <a:spcPts val="0"/>
              </a:spcBef>
              <a:spcAft>
                <a:spcPts val="0"/>
              </a:spcAft>
              <a:buSzPts val="1200"/>
              <a:buNone/>
            </a:pPr>
            <a:r>
              <a:rPr lang="en-US" sz="2400" dirty="0"/>
              <a:t>Enter presenter information on this slide</a:t>
            </a:r>
            <a:endParaRPr sz="2400" b="0" dirty="0"/>
          </a:p>
          <a:p>
            <a:pPr marL="152400" lvl="0" indent="0" algn="l" rtl="0">
              <a:lnSpc>
                <a:spcPct val="100000"/>
              </a:lnSpc>
              <a:spcBef>
                <a:spcPts val="0"/>
              </a:spcBef>
              <a:spcAft>
                <a:spcPts val="0"/>
              </a:spcAft>
              <a:buSzPts val="1200"/>
              <a:buNone/>
            </a:pPr>
            <a:endParaRPr sz="1600" dirty="0"/>
          </a:p>
          <a:p>
            <a:pPr marL="152400" lvl="0" indent="0" algn="l" rtl="0">
              <a:lnSpc>
                <a:spcPct val="100000"/>
              </a:lnSpc>
              <a:spcBef>
                <a:spcPts val="0"/>
              </a:spcBef>
              <a:spcAft>
                <a:spcPts val="0"/>
              </a:spcAft>
              <a:buSzPts val="1200"/>
              <a:buNone/>
            </a:pPr>
            <a:endParaRPr sz="1600" dirty="0"/>
          </a:p>
          <a:p>
            <a:pPr marL="152400" lvl="0" indent="0" algn="l" rtl="0">
              <a:lnSpc>
                <a:spcPct val="100000"/>
              </a:lnSpc>
              <a:spcBef>
                <a:spcPts val="0"/>
              </a:spcBef>
              <a:spcAft>
                <a:spcPts val="0"/>
              </a:spcAft>
              <a:buSzPts val="1200"/>
              <a:buNone/>
            </a:pPr>
            <a:endParaRPr sz="1600" b="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
          <p:cNvSpPr txBox="1">
            <a:spLocks noGrp="1"/>
          </p:cNvSpPr>
          <p:nvPr>
            <p:ph type="body" idx="1"/>
          </p:nvPr>
        </p:nvSpPr>
        <p:spPr>
          <a:xfrm>
            <a:off x="247426" y="1060450"/>
            <a:ext cx="8896574" cy="372121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r>
              <a:rPr lang="en-US" sz="2400" b="0" dirty="0">
                <a:solidFill>
                  <a:schemeClr val="tx1"/>
                </a:solidFill>
                <a:latin typeface="Gill Sans" panose="020B0502020104020203" pitchFamily="34" charset="-79"/>
                <a:cs typeface="Gill Sans" panose="020B0502020104020203" pitchFamily="34" charset="-79"/>
              </a:rPr>
              <a:t>These materials are intended to present general information on succession planning.</a:t>
            </a:r>
            <a:br>
              <a:rPr lang="en-US" sz="2400" b="0" dirty="0">
                <a:solidFill>
                  <a:schemeClr val="tx1"/>
                </a:solidFill>
                <a:latin typeface="Gill Sans" panose="020B0502020104020203" pitchFamily="34" charset="-79"/>
                <a:cs typeface="Gill Sans" panose="020B0502020104020203" pitchFamily="34" charset="-79"/>
              </a:rPr>
            </a:br>
            <a:r>
              <a:rPr lang="en-US" sz="2400" b="0" dirty="0">
                <a:solidFill>
                  <a:schemeClr val="tx1"/>
                </a:solidFill>
                <a:latin typeface="Gill Sans" panose="020B0502020104020203" pitchFamily="34" charset="-79"/>
                <a:cs typeface="Gill Sans" panose="020B0502020104020203" pitchFamily="34" charset="-79"/>
              </a:rPr>
              <a:t> </a:t>
            </a:r>
            <a:br>
              <a:rPr lang="en-US" sz="2400" b="0" dirty="0">
                <a:solidFill>
                  <a:schemeClr val="tx1"/>
                </a:solidFill>
                <a:latin typeface="Gill Sans" panose="020B0502020104020203" pitchFamily="34" charset="-79"/>
                <a:cs typeface="Gill Sans" panose="020B0502020104020203" pitchFamily="34" charset="-79"/>
              </a:rPr>
            </a:br>
            <a:r>
              <a:rPr lang="en-US" sz="2400" b="0" dirty="0">
                <a:solidFill>
                  <a:schemeClr val="tx1"/>
                </a:solidFill>
                <a:latin typeface="Gill Sans" panose="020B0502020104020203" pitchFamily="34" charset="-79"/>
                <a:cs typeface="Gill Sans" panose="020B0502020104020203" pitchFamily="34" charset="-79"/>
              </a:rPr>
              <a:t>The information may not be applicable to every state or territory. </a:t>
            </a:r>
            <a:br>
              <a:rPr lang="en-US" sz="2400" b="0" dirty="0">
                <a:solidFill>
                  <a:schemeClr val="tx1"/>
                </a:solidFill>
                <a:latin typeface="Gill Sans" panose="020B0502020104020203" pitchFamily="34" charset="-79"/>
                <a:cs typeface="Gill Sans" panose="020B0502020104020203" pitchFamily="34" charset="-79"/>
              </a:rPr>
            </a:br>
            <a:br>
              <a:rPr lang="en-US" sz="2400" b="0" dirty="0">
                <a:solidFill>
                  <a:schemeClr val="tx1"/>
                </a:solidFill>
                <a:latin typeface="Gill Sans" panose="020B0502020104020203" pitchFamily="34" charset="-79"/>
                <a:cs typeface="Gill Sans" panose="020B0502020104020203" pitchFamily="34" charset="-79"/>
              </a:rPr>
            </a:br>
            <a:r>
              <a:rPr lang="en-US" sz="2400" b="0" dirty="0">
                <a:solidFill>
                  <a:schemeClr val="tx1"/>
                </a:solidFill>
                <a:latin typeface="Gill Sans" panose="020B0502020104020203" pitchFamily="34" charset="-79"/>
                <a:cs typeface="Gill Sans" panose="020B0502020104020203" pitchFamily="34" charset="-79"/>
              </a:rPr>
              <a:t>These materials do not provide legal advice.  Specific advice should be obtained from an attorney or another professional well versed in the facts and circumstances related to the individual seeking advice and the jurisdiction where the property is located.</a:t>
            </a:r>
            <a:endParaRPr sz="2400" b="0" dirty="0">
              <a:solidFill>
                <a:schemeClr val="tx1"/>
              </a:solidFill>
              <a:latin typeface="Gill Sans" panose="020B0502020104020203" pitchFamily="34" charset="-79"/>
              <a:cs typeface="Gill Sans" panose="020B0502020104020203" pitchFamily="34" charset="-79"/>
            </a:endParaRPr>
          </a:p>
        </p:txBody>
      </p:sp>
      <p:sp>
        <p:nvSpPr>
          <p:cNvPr id="158" name="Google Shape;158;p2"/>
          <p:cNvSpPr txBox="1">
            <a:spLocks noGrp="1"/>
          </p:cNvSpPr>
          <p:nvPr>
            <p:ph type="body" idx="2"/>
          </p:nvPr>
        </p:nvSpPr>
        <p:spPr>
          <a:xfrm>
            <a:off x="247426" y="361950"/>
            <a:ext cx="8228237" cy="698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200"/>
              <a:buNone/>
            </a:pPr>
            <a:r>
              <a:rPr lang="en-US" sz="2800" dirty="0">
                <a:solidFill>
                  <a:schemeClr val="accent1"/>
                </a:solidFill>
              </a:rPr>
              <a:t>Important notes before we begin:</a:t>
            </a:r>
            <a:endParaRPr sz="2800" dirty="0">
              <a:solidFill>
                <a:schemeClr val="accen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2a6e77e0532_8_6"/>
          <p:cNvSpPr txBox="1">
            <a:spLocks noGrp="1"/>
          </p:cNvSpPr>
          <p:nvPr>
            <p:ph type="title"/>
          </p:nvPr>
        </p:nvSpPr>
        <p:spPr>
          <a:xfrm>
            <a:off x="0" y="445025"/>
            <a:ext cx="914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accent1"/>
              </a:buClr>
              <a:buSzPts val="2800"/>
              <a:buFont typeface="Gill Sans"/>
              <a:buNone/>
            </a:pPr>
            <a:r>
              <a:rPr lang="en-US" sz="2800" b="1" dirty="0">
                <a:solidFill>
                  <a:schemeClr val="accent1"/>
                </a:solidFill>
                <a:latin typeface="Livvic" pitchFamily="2" charset="77"/>
              </a:rPr>
              <a:t>PROTECTING YOUR INFORMATION</a:t>
            </a:r>
            <a:endParaRPr sz="2800" b="1" dirty="0">
              <a:solidFill>
                <a:schemeClr val="accent1"/>
              </a:solidFill>
              <a:latin typeface="Livvic" pitchFamily="2" charset="77"/>
            </a:endParaRPr>
          </a:p>
        </p:txBody>
      </p:sp>
      <p:sp>
        <p:nvSpPr>
          <p:cNvPr id="164" name="Google Shape;164;g2a6e77e0532_8_6"/>
          <p:cNvSpPr txBox="1">
            <a:spLocks noGrp="1"/>
          </p:cNvSpPr>
          <p:nvPr>
            <p:ph type="body" idx="1"/>
          </p:nvPr>
        </p:nvSpPr>
        <p:spPr>
          <a:xfrm>
            <a:off x="451821" y="1484314"/>
            <a:ext cx="8268433" cy="2087226"/>
          </a:xfrm>
          <a:prstGeom prst="rect">
            <a:avLst/>
          </a:prstGeom>
          <a:noFill/>
          <a:ln>
            <a:noFill/>
          </a:ln>
        </p:spPr>
        <p:txBody>
          <a:bodyPr spcFirstLastPara="1" wrap="square" lIns="91425" tIns="91425" rIns="91425" bIns="91425" anchor="t" anchorCtr="0">
            <a:noAutofit/>
          </a:bodyPr>
          <a:lstStyle/>
          <a:p>
            <a:pPr lvl="0" algn="l" rtl="0">
              <a:lnSpc>
                <a:spcPct val="115000"/>
              </a:lnSpc>
              <a:spcBef>
                <a:spcPts val="0"/>
              </a:spcBef>
              <a:spcAft>
                <a:spcPts val="0"/>
              </a:spcAft>
              <a:buClr>
                <a:schemeClr val="tx1"/>
              </a:buClr>
              <a:buSzPct val="85000"/>
              <a:buFont typeface="Arial" panose="020B0604020202020204" pitchFamily="34" charset="0"/>
              <a:buChar char="•"/>
            </a:pPr>
            <a:r>
              <a:rPr lang="en-US" sz="2400" dirty="0">
                <a:solidFill>
                  <a:schemeClr val="tx1"/>
                </a:solidFill>
              </a:rPr>
              <a:t>No personal stories.</a:t>
            </a:r>
            <a:endParaRPr sz="2400" dirty="0">
              <a:solidFill>
                <a:schemeClr val="tx1"/>
              </a:solidFill>
            </a:endParaRPr>
          </a:p>
          <a:p>
            <a:pPr lvl="0" algn="l" rtl="0">
              <a:lnSpc>
                <a:spcPct val="115000"/>
              </a:lnSpc>
              <a:spcBef>
                <a:spcPts val="0"/>
              </a:spcBef>
              <a:spcAft>
                <a:spcPts val="0"/>
              </a:spcAft>
              <a:buClr>
                <a:schemeClr val="tx1"/>
              </a:buClr>
              <a:buSzPct val="85000"/>
              <a:buFont typeface="Arial" panose="020B0604020202020204" pitchFamily="34" charset="0"/>
              <a:buChar char="•"/>
            </a:pPr>
            <a:r>
              <a:rPr lang="en-US" sz="2400" dirty="0">
                <a:solidFill>
                  <a:schemeClr val="tx1"/>
                </a:solidFill>
              </a:rPr>
              <a:t>General questions are welcome.  </a:t>
            </a:r>
            <a:endParaRPr sz="2400" dirty="0">
              <a:solidFill>
                <a:schemeClr val="tx1"/>
              </a:solidFill>
            </a:endParaRPr>
          </a:p>
          <a:p>
            <a:pPr lvl="0" algn="l" rtl="0">
              <a:lnSpc>
                <a:spcPct val="115000"/>
              </a:lnSpc>
              <a:spcBef>
                <a:spcPts val="0"/>
              </a:spcBef>
              <a:spcAft>
                <a:spcPts val="0"/>
              </a:spcAft>
              <a:buClr>
                <a:schemeClr val="tx1"/>
              </a:buClr>
              <a:buSzPct val="85000"/>
              <a:buFont typeface="Arial" panose="020B0604020202020204" pitchFamily="34" charset="0"/>
              <a:buChar char="•"/>
            </a:pPr>
            <a:r>
              <a:rPr lang="en-US" sz="2400" dirty="0">
                <a:solidFill>
                  <a:schemeClr val="tx1"/>
                </a:solidFill>
              </a:rPr>
              <a:t>Personal questions should be asked outside of the group setting.</a:t>
            </a:r>
            <a:endParaRPr sz="2400"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28375d86d83_0_239"/>
          <p:cNvSpPr txBox="1">
            <a:spLocks noGrp="1"/>
          </p:cNvSpPr>
          <p:nvPr>
            <p:ph type="body" idx="1"/>
          </p:nvPr>
        </p:nvSpPr>
        <p:spPr>
          <a:xfrm>
            <a:off x="287077" y="480649"/>
            <a:ext cx="8569846" cy="698400"/>
          </a:xfrm>
          <a:prstGeom prst="rect">
            <a:avLst/>
          </a:prstGeom>
          <a:noFill/>
          <a:ln>
            <a:noFill/>
          </a:ln>
        </p:spPr>
        <p:txBody>
          <a:bodyPr spcFirstLastPara="1" wrap="square" lIns="91425" tIns="91425" rIns="91425" bIns="91425" anchor="t" anchorCtr="0">
            <a:noAutofit/>
          </a:bodyPr>
          <a:lstStyle/>
          <a:p>
            <a:pPr marL="152400" lvl="0" indent="0" algn="l" rtl="0">
              <a:lnSpc>
                <a:spcPct val="115000"/>
              </a:lnSpc>
              <a:spcBef>
                <a:spcPts val="0"/>
              </a:spcBef>
              <a:spcAft>
                <a:spcPts val="0"/>
              </a:spcAft>
              <a:buSzPts val="1200"/>
              <a:buNone/>
            </a:pPr>
            <a:r>
              <a:rPr lang="en-US" sz="2800" dirty="0">
                <a:solidFill>
                  <a:schemeClr val="accent1"/>
                </a:solidFill>
              </a:rPr>
              <a:t>Defining Succession Planning &amp; Estate Planning </a:t>
            </a:r>
            <a:endParaRPr sz="2800" dirty="0">
              <a:solidFill>
                <a:schemeClr val="accent1"/>
              </a:solidFill>
            </a:endParaRPr>
          </a:p>
        </p:txBody>
      </p:sp>
      <p:graphicFrame>
        <p:nvGraphicFramePr>
          <p:cNvPr id="182" name="Google Shape;182;g28375d86d83_0_239"/>
          <p:cNvGraphicFramePr/>
          <p:nvPr>
            <p:extLst>
              <p:ext uri="{D42A27DB-BD31-4B8C-83A1-F6EECF244321}">
                <p14:modId xmlns:p14="http://schemas.microsoft.com/office/powerpoint/2010/main" val="338717375"/>
              </p:ext>
            </p:extLst>
          </p:nvPr>
        </p:nvGraphicFramePr>
        <p:xfrm>
          <a:off x="527888" y="1179049"/>
          <a:ext cx="8179384" cy="3047910"/>
        </p:xfrm>
        <a:graphic>
          <a:graphicData uri="http://schemas.openxmlformats.org/drawingml/2006/table">
            <a:tbl>
              <a:tblPr>
                <a:noFill/>
                <a:tableStyleId>{A905A1DD-677A-4D9C-9693-9E2EC0FEC29E}</a:tableStyleId>
              </a:tblPr>
              <a:tblGrid>
                <a:gridCol w="2596635">
                  <a:extLst>
                    <a:ext uri="{9D8B030D-6E8A-4147-A177-3AD203B41FA5}">
                      <a16:colId xmlns:a16="http://schemas.microsoft.com/office/drawing/2014/main" val="20000"/>
                    </a:ext>
                  </a:extLst>
                </a:gridCol>
                <a:gridCol w="5582749">
                  <a:extLst>
                    <a:ext uri="{9D8B030D-6E8A-4147-A177-3AD203B41FA5}">
                      <a16:colId xmlns:a16="http://schemas.microsoft.com/office/drawing/2014/main" val="20001"/>
                    </a:ext>
                  </a:extLst>
                </a:gridCol>
              </a:tblGrid>
              <a:tr h="381000">
                <a:tc>
                  <a:txBody>
                    <a:bodyPr/>
                    <a:lstStyle/>
                    <a:p>
                      <a:pPr marL="0" marR="0" lvl="0" indent="0" algn="ctr" rtl="0">
                        <a:spcBef>
                          <a:spcPts val="0"/>
                        </a:spcBef>
                        <a:spcAft>
                          <a:spcPts val="0"/>
                        </a:spcAft>
                        <a:buClr>
                          <a:schemeClr val="accent1"/>
                        </a:buClr>
                        <a:buSzPts val="1800"/>
                        <a:buFont typeface="Gill Sans"/>
                        <a:buNone/>
                      </a:pPr>
                      <a:r>
                        <a:rPr lang="en-US" sz="2400" b="1" u="none" strike="noStrike" cap="none" dirty="0">
                          <a:solidFill>
                            <a:schemeClr val="accent1"/>
                          </a:solidFill>
                        </a:rPr>
                        <a:t>When we say: </a:t>
                      </a:r>
                      <a:endParaRPr sz="2400" b="1" u="none" strike="noStrike" cap="none" dirty="0">
                        <a:solidFill>
                          <a:schemeClr val="accent1"/>
                        </a:solidFill>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accent1"/>
                        </a:buClr>
                        <a:buSzPts val="1800"/>
                        <a:buFont typeface="Gill Sans"/>
                        <a:buNone/>
                      </a:pPr>
                      <a:r>
                        <a:rPr lang="en-US" sz="2400" b="1" u="none" strike="noStrike" cap="none" dirty="0">
                          <a:solidFill>
                            <a:schemeClr val="accent1"/>
                          </a:solidFill>
                        </a:rPr>
                        <a:t>We are referring to: </a:t>
                      </a:r>
                      <a:endParaRPr sz="2400" b="1" u="none" strike="noStrike" cap="none" dirty="0">
                        <a:solidFill>
                          <a:schemeClr val="accent1"/>
                        </a:solidFill>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Clr>
                          <a:schemeClr val="accent1"/>
                        </a:buClr>
                        <a:buSzPts val="1600"/>
                        <a:buFont typeface="Gill Sans"/>
                        <a:buNone/>
                      </a:pPr>
                      <a:r>
                        <a:rPr lang="en-US" sz="2000" u="none" strike="noStrike" cap="none" dirty="0">
                          <a:solidFill>
                            <a:schemeClr val="accent1"/>
                          </a:solidFill>
                        </a:rPr>
                        <a:t>Succession Planning</a:t>
                      </a:r>
                      <a:endParaRPr sz="2000" u="none" strike="noStrike" cap="none" dirty="0">
                        <a:solidFill>
                          <a:schemeClr val="accent1"/>
                        </a:solidFill>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Clr>
                          <a:schemeClr val="accent1"/>
                        </a:buClr>
                        <a:buSzPts val="1600"/>
                        <a:buFont typeface="Gill Sans"/>
                        <a:buNone/>
                      </a:pPr>
                      <a:r>
                        <a:rPr lang="en-US" sz="2000" u="none" strike="noStrike" cap="none" dirty="0">
                          <a:solidFill>
                            <a:schemeClr val="accent1"/>
                          </a:solidFill>
                        </a:rPr>
                        <a:t>The plan for transfer of management (decision-making abilities and authority) and/or ownership (shares, farm or forest assets, etc.) during the life of the owner(s)</a:t>
                      </a:r>
                      <a:endParaRPr sz="2000" u="none" strike="noStrike" cap="none" dirty="0">
                        <a:solidFill>
                          <a:schemeClr val="accent1"/>
                        </a:solidFill>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Clr>
                          <a:schemeClr val="accent1"/>
                        </a:buClr>
                        <a:buSzPts val="1600"/>
                        <a:buFont typeface="Gill Sans"/>
                        <a:buNone/>
                      </a:pPr>
                      <a:r>
                        <a:rPr lang="en-US" sz="2000" u="none" strike="noStrike" cap="none" dirty="0">
                          <a:solidFill>
                            <a:schemeClr val="accent1"/>
                          </a:solidFill>
                        </a:rPr>
                        <a:t>Estate Planning</a:t>
                      </a:r>
                      <a:endParaRPr sz="2000" u="none" strike="noStrike" cap="none" dirty="0">
                        <a:solidFill>
                          <a:schemeClr val="accent1"/>
                        </a:solidFill>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Clr>
                          <a:schemeClr val="accent1"/>
                        </a:buClr>
                        <a:buSzPts val="1600"/>
                        <a:buFont typeface="Gill Sans"/>
                        <a:buNone/>
                      </a:pPr>
                      <a:r>
                        <a:rPr lang="en-US" sz="2000" u="none" strike="noStrike" cap="none" dirty="0">
                          <a:solidFill>
                            <a:schemeClr val="accent1"/>
                          </a:solidFill>
                        </a:rPr>
                        <a:t>The plan for transfer of personal assets and property that will transition after the owner’s life to designated beneficiaries </a:t>
                      </a:r>
                      <a:endParaRPr sz="2000" u="none" strike="noStrike" cap="none" dirty="0">
                        <a:solidFill>
                          <a:schemeClr val="accent1"/>
                        </a:solidFill>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83" name="Google Shape;183;g28375d86d83_0_239"/>
          <p:cNvSpPr txBox="1"/>
          <p:nvPr/>
        </p:nvSpPr>
        <p:spPr>
          <a:xfrm>
            <a:off x="527888" y="4308142"/>
            <a:ext cx="8179384" cy="42785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080808"/>
              </a:buClr>
              <a:buSzPts val="1200"/>
              <a:buFont typeface="Catamaran Light"/>
              <a:buNone/>
            </a:pPr>
            <a:r>
              <a:rPr lang="en-US" sz="1200" b="0" i="0" u="none" strike="noStrike" cap="none" dirty="0">
                <a:solidFill>
                  <a:srgbClr val="080808"/>
                </a:solidFill>
                <a:latin typeface="Catamaran Light"/>
                <a:ea typeface="Catamaran Light"/>
                <a:cs typeface="Catamaran Light"/>
                <a:sym typeface="Catamaran Light"/>
              </a:rPr>
              <a:t>*Disclaimer: The terms </a:t>
            </a:r>
            <a:r>
              <a:rPr lang="en-US" sz="1200" b="0" i="1" u="none" strike="noStrike" cap="none" dirty="0">
                <a:solidFill>
                  <a:srgbClr val="080808"/>
                </a:solidFill>
                <a:latin typeface="Catamaran Light"/>
                <a:ea typeface="Catamaran Light"/>
                <a:cs typeface="Catamaran Light"/>
                <a:sym typeface="Catamaran Light"/>
              </a:rPr>
              <a:t>Succession Planning </a:t>
            </a:r>
            <a:r>
              <a:rPr lang="en-US" sz="1200" b="0" i="0" u="none" strike="noStrike" cap="none" dirty="0">
                <a:solidFill>
                  <a:srgbClr val="080808"/>
                </a:solidFill>
                <a:latin typeface="Catamaran Light"/>
                <a:ea typeface="Catamaran Light"/>
                <a:cs typeface="Catamaran Light"/>
                <a:sym typeface="Catamaran Light"/>
              </a:rPr>
              <a:t>and</a:t>
            </a:r>
            <a:r>
              <a:rPr lang="en-US" sz="1200" b="0" i="1" u="none" strike="noStrike" cap="none" dirty="0">
                <a:solidFill>
                  <a:srgbClr val="080808"/>
                </a:solidFill>
                <a:latin typeface="Catamaran Light"/>
                <a:ea typeface="Catamaran Light"/>
                <a:cs typeface="Catamaran Light"/>
                <a:sym typeface="Catamaran Light"/>
              </a:rPr>
              <a:t> Estate Planning </a:t>
            </a:r>
            <a:r>
              <a:rPr lang="en-US" sz="1200" b="0" i="0" u="none" strike="noStrike" cap="none" dirty="0">
                <a:solidFill>
                  <a:srgbClr val="080808"/>
                </a:solidFill>
                <a:latin typeface="Catamaran Light"/>
                <a:ea typeface="Catamaran Light"/>
                <a:cs typeface="Catamaran Light"/>
                <a:sym typeface="Catamaran Light"/>
              </a:rPr>
              <a:t>are defined differently depending on state/region. However, for use of this training, the definitions above are implemented. </a:t>
            </a:r>
            <a:endParaRPr sz="1200" b="0" i="0" u="none" strike="noStrike" cap="none" dirty="0">
              <a:solidFill>
                <a:srgbClr val="080808"/>
              </a:solidFill>
              <a:latin typeface="Catamaran Light"/>
              <a:ea typeface="Catamaran Light"/>
              <a:cs typeface="Catamaran Light"/>
              <a:sym typeface="Catamaran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28375d86d83_0_245"/>
          <p:cNvSpPr txBox="1">
            <a:spLocks noGrp="1"/>
          </p:cNvSpPr>
          <p:nvPr>
            <p:ph type="body" idx="1"/>
          </p:nvPr>
        </p:nvSpPr>
        <p:spPr>
          <a:xfrm>
            <a:off x="327546" y="439705"/>
            <a:ext cx="8470711" cy="698400"/>
          </a:xfrm>
          <a:prstGeom prst="rect">
            <a:avLst/>
          </a:prstGeom>
          <a:noFill/>
          <a:ln>
            <a:noFill/>
          </a:ln>
        </p:spPr>
        <p:txBody>
          <a:bodyPr spcFirstLastPara="1" wrap="square" lIns="91425" tIns="91425" rIns="91425" bIns="91425" anchor="t" anchorCtr="0">
            <a:noAutofit/>
          </a:bodyPr>
          <a:lstStyle/>
          <a:p>
            <a:pPr marL="152400" lvl="0" indent="0" algn="ctr" rtl="0">
              <a:lnSpc>
                <a:spcPct val="115000"/>
              </a:lnSpc>
              <a:spcBef>
                <a:spcPts val="0"/>
              </a:spcBef>
              <a:spcAft>
                <a:spcPts val="0"/>
              </a:spcAft>
              <a:buSzPts val="1200"/>
              <a:buNone/>
            </a:pPr>
            <a:r>
              <a:rPr lang="en-US" sz="2800" dirty="0">
                <a:solidFill>
                  <a:schemeClr val="accent1"/>
                </a:solidFill>
              </a:rPr>
              <a:t>Defining Generations and Roles in Succession</a:t>
            </a:r>
            <a:endParaRPr sz="2800" dirty="0">
              <a:solidFill>
                <a:schemeClr val="accent1"/>
              </a:solidFill>
            </a:endParaRPr>
          </a:p>
        </p:txBody>
      </p:sp>
      <p:graphicFrame>
        <p:nvGraphicFramePr>
          <p:cNvPr id="189" name="Google Shape;189;g28375d86d83_0_245"/>
          <p:cNvGraphicFramePr/>
          <p:nvPr>
            <p:extLst>
              <p:ext uri="{D42A27DB-BD31-4B8C-83A1-F6EECF244321}">
                <p14:modId xmlns:p14="http://schemas.microsoft.com/office/powerpoint/2010/main" val="2597042299"/>
              </p:ext>
            </p:extLst>
          </p:nvPr>
        </p:nvGraphicFramePr>
        <p:xfrm>
          <a:off x="345743" y="1138104"/>
          <a:ext cx="8452514" cy="3183086"/>
        </p:xfrm>
        <a:graphic>
          <a:graphicData uri="http://schemas.openxmlformats.org/drawingml/2006/table">
            <a:tbl>
              <a:tblPr>
                <a:noFill/>
                <a:tableStyleId>{A905A1DD-677A-4D9C-9693-9E2EC0FEC29E}</a:tableStyleId>
              </a:tblPr>
              <a:tblGrid>
                <a:gridCol w="2683343">
                  <a:extLst>
                    <a:ext uri="{9D8B030D-6E8A-4147-A177-3AD203B41FA5}">
                      <a16:colId xmlns:a16="http://schemas.microsoft.com/office/drawing/2014/main" val="20000"/>
                    </a:ext>
                  </a:extLst>
                </a:gridCol>
                <a:gridCol w="5769171">
                  <a:extLst>
                    <a:ext uri="{9D8B030D-6E8A-4147-A177-3AD203B41FA5}">
                      <a16:colId xmlns:a16="http://schemas.microsoft.com/office/drawing/2014/main" val="20001"/>
                    </a:ext>
                  </a:extLst>
                </a:gridCol>
              </a:tblGrid>
              <a:tr h="786230">
                <a:tc>
                  <a:txBody>
                    <a:bodyPr/>
                    <a:lstStyle/>
                    <a:p>
                      <a:pPr marL="0" marR="0" lvl="0" indent="0" algn="ctr" rtl="0">
                        <a:spcBef>
                          <a:spcPts val="0"/>
                        </a:spcBef>
                        <a:spcAft>
                          <a:spcPts val="0"/>
                        </a:spcAft>
                        <a:buClr>
                          <a:schemeClr val="accent1"/>
                        </a:buClr>
                        <a:buSzPts val="1800"/>
                        <a:buFont typeface="Gill Sans"/>
                        <a:buNone/>
                      </a:pPr>
                      <a:r>
                        <a:rPr lang="en-US" sz="2400" b="1" u="none" strike="noStrike" cap="none" dirty="0">
                          <a:solidFill>
                            <a:schemeClr val="accent1"/>
                          </a:solidFill>
                        </a:rPr>
                        <a:t>When we say: </a:t>
                      </a:r>
                      <a:endParaRPr sz="2400" b="1" u="none" strike="noStrike" cap="none" dirty="0">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accent1"/>
                        </a:buClr>
                        <a:buSzPts val="1800"/>
                        <a:buFont typeface="Gill Sans"/>
                        <a:buNone/>
                      </a:pPr>
                      <a:r>
                        <a:rPr lang="en-US" sz="2400" b="1" u="none" strike="noStrike" cap="none" dirty="0">
                          <a:solidFill>
                            <a:schemeClr val="accent1"/>
                          </a:solidFill>
                        </a:rPr>
                        <a:t>We are referring to: </a:t>
                      </a:r>
                      <a:endParaRPr sz="2400" b="1" u="none" strike="noStrike" cap="none" dirty="0">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391729">
                <a:tc>
                  <a:txBody>
                    <a:bodyPr/>
                    <a:lstStyle/>
                    <a:p>
                      <a:pPr marL="0" marR="0" lvl="0" indent="0" algn="l" rtl="0">
                        <a:spcBef>
                          <a:spcPts val="0"/>
                        </a:spcBef>
                        <a:spcAft>
                          <a:spcPts val="0"/>
                        </a:spcAft>
                        <a:buClr>
                          <a:schemeClr val="accent1"/>
                        </a:buClr>
                        <a:buSzPts val="1600"/>
                        <a:buFont typeface="Gill Sans"/>
                        <a:buNone/>
                      </a:pPr>
                      <a:r>
                        <a:rPr lang="en-US" sz="2000" u="none" strike="noStrike" cap="none" dirty="0">
                          <a:solidFill>
                            <a:schemeClr val="accent1"/>
                          </a:solidFill>
                        </a:rPr>
                        <a:t>Successor</a:t>
                      </a:r>
                      <a:endParaRPr sz="2000" u="none" strike="noStrike" cap="none" dirty="0">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Clr>
                          <a:schemeClr val="accent1"/>
                        </a:buClr>
                        <a:buSzPts val="1600"/>
                        <a:buFont typeface="Gill Sans"/>
                        <a:buNone/>
                      </a:pPr>
                      <a:r>
                        <a:rPr lang="en-US" sz="2000" u="none" strike="noStrike" cap="none" dirty="0">
                          <a:solidFill>
                            <a:schemeClr val="accent1"/>
                          </a:solidFill>
                        </a:rPr>
                        <a:t>The junior generation in the land/business, next individual(s) who will manage and/or own the land/business </a:t>
                      </a:r>
                      <a:endParaRPr sz="2000" u="none" strike="noStrike" cap="none" dirty="0">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005127">
                <a:tc>
                  <a:txBody>
                    <a:bodyPr/>
                    <a:lstStyle/>
                    <a:p>
                      <a:pPr marL="0" marR="0" lvl="0" indent="0" algn="l" rtl="0">
                        <a:spcBef>
                          <a:spcPts val="0"/>
                        </a:spcBef>
                        <a:spcAft>
                          <a:spcPts val="0"/>
                        </a:spcAft>
                        <a:buClr>
                          <a:schemeClr val="accent1"/>
                        </a:buClr>
                        <a:buSzPts val="1600"/>
                        <a:buFont typeface="Gill Sans"/>
                        <a:buNone/>
                      </a:pPr>
                      <a:r>
                        <a:rPr lang="en-US" sz="2000" u="none" strike="noStrike" cap="none" dirty="0">
                          <a:solidFill>
                            <a:schemeClr val="accent1"/>
                          </a:solidFill>
                        </a:rPr>
                        <a:t>Incumbent</a:t>
                      </a:r>
                      <a:endParaRPr sz="2000" u="none" strike="noStrike" cap="none" dirty="0">
                        <a:solidFill>
                          <a:schemeClr val="accent1"/>
                        </a:solidFill>
                      </a:endParaRPr>
                    </a:p>
                    <a:p>
                      <a:pPr marL="0" marR="0" lvl="0" indent="0" algn="l" rtl="0">
                        <a:spcBef>
                          <a:spcPts val="0"/>
                        </a:spcBef>
                        <a:spcAft>
                          <a:spcPts val="0"/>
                        </a:spcAft>
                        <a:buClr>
                          <a:schemeClr val="dk1"/>
                        </a:buClr>
                        <a:buSzPts val="1600"/>
                        <a:buFont typeface="Gill Sans"/>
                        <a:buNone/>
                      </a:pPr>
                      <a:endParaRPr sz="1600" u="none" strike="noStrike" cap="none" dirty="0">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Clr>
                          <a:schemeClr val="accent1"/>
                        </a:buClr>
                        <a:buSzPts val="1600"/>
                        <a:buFont typeface="Gill Sans"/>
                        <a:buNone/>
                      </a:pPr>
                      <a:r>
                        <a:rPr lang="en-US" sz="2000" u="none" strike="noStrike" cap="none" dirty="0">
                          <a:solidFill>
                            <a:schemeClr val="accent1"/>
                          </a:solidFill>
                        </a:rPr>
                        <a:t>The senior generation in the land/business, current owner/manager of the land/business </a:t>
                      </a:r>
                      <a:endParaRPr sz="2000" u="none" strike="noStrike" cap="none" dirty="0">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Dividend">
  <a:themeElements>
    <a:clrScheme name="Dividend">
      <a:dk1>
        <a:srgbClr val="000000"/>
      </a:dk1>
      <a:lt1>
        <a:srgbClr val="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1159</TotalTime>
  <Words>2688</Words>
  <Application>Microsoft Office PowerPoint</Application>
  <PresentationFormat>On-screen Show (16:9)</PresentationFormat>
  <Paragraphs>423</Paragraphs>
  <Slides>33</Slides>
  <Notes>33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33</vt:i4>
      </vt:variant>
    </vt:vector>
  </HeadingPairs>
  <TitlesOfParts>
    <vt:vector size="48" baseType="lpstr">
      <vt:lpstr>Gill Sans MT</vt:lpstr>
      <vt:lpstr>Livvic</vt:lpstr>
      <vt:lpstr>Courier New</vt:lpstr>
      <vt:lpstr>Garamond</vt:lpstr>
      <vt:lpstr>72</vt:lpstr>
      <vt:lpstr>Lucida Sans</vt:lpstr>
      <vt:lpstr>Arial</vt:lpstr>
      <vt:lpstr>Candara</vt:lpstr>
      <vt:lpstr>Dosis</vt:lpstr>
      <vt:lpstr>Wingdings</vt:lpstr>
      <vt:lpstr>Catamaran Light</vt:lpstr>
      <vt:lpstr>Noto Sans Symbols</vt:lpstr>
      <vt:lpstr>Calibri</vt:lpstr>
      <vt:lpstr>Gill Sans</vt:lpstr>
      <vt:lpstr>Dividend</vt:lpstr>
      <vt:lpstr>PowerPoint Presentation</vt:lpstr>
      <vt:lpstr>PowerPoint Presentation</vt:lpstr>
      <vt:lpstr>PowerPoint Presentation</vt:lpstr>
      <vt:lpstr>PowerPoint Presentation</vt:lpstr>
      <vt:lpstr>PRESENTERS</vt:lpstr>
      <vt:lpstr>PowerPoint Presentation</vt:lpstr>
      <vt:lpstr>PROTECTING YOUR INFORMATION</vt:lpstr>
      <vt:lpstr>PowerPoint Presentation</vt:lpstr>
      <vt:lpstr>PowerPoint Presentation</vt:lpstr>
      <vt:lpstr>PowerPoint Presentation</vt:lpstr>
      <vt:lpstr>TOPICS TO EXPLORE</vt:lpstr>
      <vt:lpstr>PowerPoint Presentation</vt:lpstr>
      <vt:lpstr>THREE-CIRCLE FAMILY BUSINESS MODEL </vt:lpstr>
      <vt:lpstr>HANDOUT: THREE-CIRCLE FAMILY BUSINESS MODEL </vt:lpstr>
      <vt:lpstr>HANDOUT: OVERVIEW OF YOUR MANAGEMENT STRUCTURE</vt:lpstr>
      <vt:lpstr>PowerPoint Presentation</vt:lpstr>
      <vt:lpstr>WHO IS INVOLVED IN THE LAND/BUSINESS? </vt:lpstr>
      <vt:lpstr>WHO HAS THE POWER TO MAKE DECISIONS? </vt:lpstr>
      <vt:lpstr>HOW TO DETERMINE WHO IS INVOLVED</vt:lpstr>
      <vt:lpstr>HOW TO DETERMINE WHO IS INVOLVED</vt:lpstr>
      <vt:lpstr>HANDOUT:  HOW TO DETERMINE WHO IS INVOLVED</vt:lpstr>
      <vt:lpstr>PowerPoint Presentation</vt:lpstr>
      <vt:lpstr>WHY DO YOU NEED ADVISOR(S)?</vt:lpstr>
      <vt:lpstr>POTENTIAL KEY PROFESSIONAL TEAM MEMBERS</vt:lpstr>
      <vt:lpstr>POTENTIAL PERSONAL ADVISORS</vt:lpstr>
      <vt:lpstr>PowerPoint Presentation</vt:lpstr>
      <vt:lpstr>PowerPoint Presentation</vt:lpstr>
      <vt:lpstr>SELECTING ADVISORS</vt:lpstr>
      <vt:lpstr>SELECTING ADVISORS</vt:lpstr>
      <vt:lpstr>EXAMPLE QUESTIONS TO ASK </vt:lpstr>
      <vt:lpstr>EXAMPLE QUESTIONS TO ASK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setup</dc:creator>
  <cp:lastModifiedBy>Scammahorn, Roseanne</cp:lastModifiedBy>
  <cp:revision>11</cp:revision>
  <dcterms:modified xsi:type="dcterms:W3CDTF">2025-01-30T14:38:34Z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2024-04-26T18:05:25Z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38cd5ea0-9364-4904-af44-9a13703f4271</vt:lpwstr>
  </property>
  <property fmtid="{D5CDD505-2E9C-101B-9397-08002B2CF9AE}" pid="8" name="MSIP_Label_4044bd30-2ed7-4c9d-9d12-46200872a97b_ContentBits">
    <vt:lpwstr>0</vt:lpwstr>
  </property>
</Properties>
</file>